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3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Bowler" userId="d7b2ffa5-0326-4207-80fd-175dc0728f1f" providerId="ADAL" clId="{F63A8F60-B9A1-4663-A98A-140976D2597A}"/>
    <pc:docChg chg="delSld">
      <pc:chgData name="Lisa Bowler" userId="d7b2ffa5-0326-4207-80fd-175dc0728f1f" providerId="ADAL" clId="{F63A8F60-B9A1-4663-A98A-140976D2597A}" dt="2026-10-10T19:05:06.287" v="18" actId="47"/>
      <pc:docMkLst>
        <pc:docMk/>
      </pc:docMkLst>
      <pc:sldChg chg="del">
        <pc:chgData name="Lisa Bowler" userId="d7b2ffa5-0326-4207-80fd-175dc0728f1f" providerId="ADAL" clId="{F63A8F60-B9A1-4663-A98A-140976D2597A}" dt="2026-10-10T18:55:06.717" v="0" actId="47"/>
        <pc:sldMkLst>
          <pc:docMk/>
          <pc:sldMk cId="2534504061" sldId="256"/>
        </pc:sldMkLst>
      </pc:sldChg>
      <pc:sldChg chg="del">
        <pc:chgData name="Lisa Bowler" userId="d7b2ffa5-0326-4207-80fd-175dc0728f1f" providerId="ADAL" clId="{F63A8F60-B9A1-4663-A98A-140976D2597A}" dt="2026-10-10T18:55:12.397" v="8" actId="47"/>
        <pc:sldMkLst>
          <pc:docMk/>
          <pc:sldMk cId="1819267236" sldId="257"/>
        </pc:sldMkLst>
      </pc:sldChg>
      <pc:sldChg chg="del">
        <pc:chgData name="Lisa Bowler" userId="d7b2ffa5-0326-4207-80fd-175dc0728f1f" providerId="ADAL" clId="{F63A8F60-B9A1-4663-A98A-140976D2597A}" dt="2026-10-10T18:55:11.316" v="7" actId="47"/>
        <pc:sldMkLst>
          <pc:docMk/>
          <pc:sldMk cId="300109586" sldId="258"/>
        </pc:sldMkLst>
      </pc:sldChg>
      <pc:sldChg chg="del">
        <pc:chgData name="Lisa Bowler" userId="d7b2ffa5-0326-4207-80fd-175dc0728f1f" providerId="ADAL" clId="{F63A8F60-B9A1-4663-A98A-140976D2597A}" dt="2026-10-10T18:55:10.685" v="6" actId="47"/>
        <pc:sldMkLst>
          <pc:docMk/>
          <pc:sldMk cId="1195104690" sldId="259"/>
        </pc:sldMkLst>
      </pc:sldChg>
      <pc:sldChg chg="del">
        <pc:chgData name="Lisa Bowler" userId="d7b2ffa5-0326-4207-80fd-175dc0728f1f" providerId="ADAL" clId="{F63A8F60-B9A1-4663-A98A-140976D2597A}" dt="2026-10-10T18:55:09.423" v="5" actId="47"/>
        <pc:sldMkLst>
          <pc:docMk/>
          <pc:sldMk cId="2626073409" sldId="260"/>
        </pc:sldMkLst>
      </pc:sldChg>
      <pc:sldChg chg="del">
        <pc:chgData name="Lisa Bowler" userId="d7b2ffa5-0326-4207-80fd-175dc0728f1f" providerId="ADAL" clId="{F63A8F60-B9A1-4663-A98A-140976D2597A}" dt="2026-10-10T18:55:08.770" v="4" actId="47"/>
        <pc:sldMkLst>
          <pc:docMk/>
          <pc:sldMk cId="1994231994" sldId="262"/>
        </pc:sldMkLst>
      </pc:sldChg>
      <pc:sldChg chg="del">
        <pc:chgData name="Lisa Bowler" userId="d7b2ffa5-0326-4207-80fd-175dc0728f1f" providerId="ADAL" clId="{F63A8F60-B9A1-4663-A98A-140976D2597A}" dt="2026-10-10T18:55:08.343" v="3" actId="47"/>
        <pc:sldMkLst>
          <pc:docMk/>
          <pc:sldMk cId="3087168300" sldId="263"/>
        </pc:sldMkLst>
      </pc:sldChg>
      <pc:sldChg chg="del">
        <pc:chgData name="Lisa Bowler" userId="d7b2ffa5-0326-4207-80fd-175dc0728f1f" providerId="ADAL" clId="{F63A8F60-B9A1-4663-A98A-140976D2597A}" dt="2026-10-10T18:55:07.398" v="1" actId="47"/>
        <pc:sldMkLst>
          <pc:docMk/>
          <pc:sldMk cId="3203358455" sldId="264"/>
        </pc:sldMkLst>
      </pc:sldChg>
      <pc:sldChg chg="del">
        <pc:chgData name="Lisa Bowler" userId="d7b2ffa5-0326-4207-80fd-175dc0728f1f" providerId="ADAL" clId="{F63A8F60-B9A1-4663-A98A-140976D2597A}" dt="2026-10-10T18:55:13.470" v="9" actId="47"/>
        <pc:sldMkLst>
          <pc:docMk/>
          <pc:sldMk cId="2618994109" sldId="266"/>
        </pc:sldMkLst>
      </pc:sldChg>
      <pc:sldChg chg="del">
        <pc:chgData name="Lisa Bowler" userId="d7b2ffa5-0326-4207-80fd-175dc0728f1f" providerId="ADAL" clId="{F63A8F60-B9A1-4663-A98A-140976D2597A}" dt="2026-10-10T18:55:15.103" v="11" actId="47"/>
        <pc:sldMkLst>
          <pc:docMk/>
          <pc:sldMk cId="2720582910" sldId="267"/>
        </pc:sldMkLst>
      </pc:sldChg>
      <pc:sldChg chg="del">
        <pc:chgData name="Lisa Bowler" userId="d7b2ffa5-0326-4207-80fd-175dc0728f1f" providerId="ADAL" clId="{F63A8F60-B9A1-4663-A98A-140976D2597A}" dt="2026-10-10T19:05:00.583" v="15" actId="47"/>
        <pc:sldMkLst>
          <pc:docMk/>
          <pc:sldMk cId="3865169469" sldId="273"/>
        </pc:sldMkLst>
      </pc:sldChg>
      <pc:sldChg chg="del">
        <pc:chgData name="Lisa Bowler" userId="d7b2ffa5-0326-4207-80fd-175dc0728f1f" providerId="ADAL" clId="{F63A8F60-B9A1-4663-A98A-140976D2597A}" dt="2026-10-10T18:55:16.549" v="13" actId="47"/>
        <pc:sldMkLst>
          <pc:docMk/>
          <pc:sldMk cId="3331043331" sldId="274"/>
        </pc:sldMkLst>
      </pc:sldChg>
      <pc:sldChg chg="del">
        <pc:chgData name="Lisa Bowler" userId="d7b2ffa5-0326-4207-80fd-175dc0728f1f" providerId="ADAL" clId="{F63A8F60-B9A1-4663-A98A-140976D2597A}" dt="2026-10-10T18:55:15.711" v="12" actId="47"/>
        <pc:sldMkLst>
          <pc:docMk/>
          <pc:sldMk cId="946847082" sldId="275"/>
        </pc:sldMkLst>
      </pc:sldChg>
      <pc:sldChg chg="del">
        <pc:chgData name="Lisa Bowler" userId="d7b2ffa5-0326-4207-80fd-175dc0728f1f" providerId="ADAL" clId="{F63A8F60-B9A1-4663-A98A-140976D2597A}" dt="2026-10-10T19:05:01.674" v="16" actId="47"/>
        <pc:sldMkLst>
          <pc:docMk/>
          <pc:sldMk cId="448096055" sldId="280"/>
        </pc:sldMkLst>
      </pc:sldChg>
      <pc:sldChg chg="del">
        <pc:chgData name="Lisa Bowler" userId="d7b2ffa5-0326-4207-80fd-175dc0728f1f" providerId="ADAL" clId="{F63A8F60-B9A1-4663-A98A-140976D2597A}" dt="2026-10-10T18:55:07.930" v="2" actId="47"/>
        <pc:sldMkLst>
          <pc:docMk/>
          <pc:sldMk cId="3871281771" sldId="282"/>
        </pc:sldMkLst>
      </pc:sldChg>
      <pc:sldChg chg="del">
        <pc:chgData name="Lisa Bowler" userId="d7b2ffa5-0326-4207-80fd-175dc0728f1f" providerId="ADAL" clId="{F63A8F60-B9A1-4663-A98A-140976D2597A}" dt="2026-10-10T19:05:05.193" v="17" actId="47"/>
        <pc:sldMkLst>
          <pc:docMk/>
          <pc:sldMk cId="1307053247" sldId="286"/>
        </pc:sldMkLst>
      </pc:sldChg>
      <pc:sldChg chg="del">
        <pc:chgData name="Lisa Bowler" userId="d7b2ffa5-0326-4207-80fd-175dc0728f1f" providerId="ADAL" clId="{F63A8F60-B9A1-4663-A98A-140976D2597A}" dt="2026-10-10T18:55:14.348" v="10" actId="47"/>
        <pc:sldMkLst>
          <pc:docMk/>
          <pc:sldMk cId="1868784646" sldId="289"/>
        </pc:sldMkLst>
      </pc:sldChg>
      <pc:sldChg chg="del">
        <pc:chgData name="Lisa Bowler" userId="d7b2ffa5-0326-4207-80fd-175dc0728f1f" providerId="ADAL" clId="{F63A8F60-B9A1-4663-A98A-140976D2597A}" dt="2026-10-10T18:55:17.937" v="14" actId="47"/>
        <pc:sldMkLst>
          <pc:docMk/>
          <pc:sldMk cId="3510307892" sldId="290"/>
        </pc:sldMkLst>
      </pc:sldChg>
      <pc:sldChg chg="del">
        <pc:chgData name="Lisa Bowler" userId="d7b2ffa5-0326-4207-80fd-175dc0728f1f" providerId="ADAL" clId="{F63A8F60-B9A1-4663-A98A-140976D2597A}" dt="2026-10-10T19:05:06.287" v="18" actId="47"/>
        <pc:sldMkLst>
          <pc:docMk/>
          <pc:sldMk cId="3943450647" sldId="29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265FA5-95E7-7A00-AE08-13E78939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E7AB32AC8FBC4882E848DEFE5461E8" ma:contentTypeVersion="16" ma:contentTypeDescription="Create a new document." ma:contentTypeScope="" ma:versionID="aaeee21cfb6a3791e17f17aa637e561f">
  <xsd:schema xmlns:xsd="http://www.w3.org/2001/XMLSchema" xmlns:xs="http://www.w3.org/2001/XMLSchema" xmlns:p="http://schemas.microsoft.com/office/2006/metadata/properties" xmlns:ns2="adcf45f8-df05-4017-932e-050fa54896d1" xmlns:ns3="e20c4fbb-708a-4bc7-b122-e75dfadcac96" targetNamespace="http://schemas.microsoft.com/office/2006/metadata/properties" ma:root="true" ma:fieldsID="543e1f056e4516078301c75800b298bf" ns2:_="" ns3:_="">
    <xsd:import namespace="adcf45f8-df05-4017-932e-050fa54896d1"/>
    <xsd:import namespace="e20c4fbb-708a-4bc7-b122-e75dfadcac9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cf45f8-df05-4017-932e-050fa54896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0722d702-90fc-45cb-97e9-f7c1cb4e2f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0c4fbb-708a-4bc7-b122-e75dfadcac9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f5daf07-e4c7-4e3d-bfa5-402285b85647}" ma:internalName="TaxCatchAll" ma:showField="CatchAllData" ma:web="e20c4fbb-708a-4bc7-b122-e75dfadcac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0c4fbb-708a-4bc7-b122-e75dfadcac96" xsi:nil="true"/>
    <lcf76f155ced4ddcb4097134ff3c332f xmlns="adcf45f8-df05-4017-932e-050fa54896d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F08945-A503-4D76-9506-DAA2D76762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cf45f8-df05-4017-932e-050fa54896d1"/>
    <ds:schemaRef ds:uri="e20c4fbb-708a-4bc7-b122-e75dfadcac9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  <ds:schemaRef ds:uri="e20c4fbb-708a-4bc7-b122-e75dfadcac96"/>
    <ds:schemaRef ds:uri="adcf45f8-df05-4017-932e-050fa54896d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 Condensed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Bowler</cp:lastModifiedBy>
  <cp:revision>25</cp:revision>
  <dcterms:created xsi:type="dcterms:W3CDTF">2022-03-08T17:50:39Z</dcterms:created>
  <dcterms:modified xsi:type="dcterms:W3CDTF">2026-10-10T19:05:21Z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0x010100CEE7AB32AC8FBC4882E848DEFE5461E8</vt:lpwstr>
  </property>
  <property fmtid="{D5CDD505-2E9C-101B-9397-08002B2CF9AE}" pid="3" name="MediaServiceImageTags">
    <vt:lpwstr/>
  </property>
</Properties>
</file>