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8"/>
  </p:notesMasterIdLst>
  <p:sldIdLst>
    <p:sldId id="256" r:id="rId5"/>
    <p:sldId id="259" r:id="rId6"/>
    <p:sldId id="261" r:id="rId7"/>
  </p:sldIdLst>
  <p:sldSz cx="6858000" cy="9906000" type="A4"/>
  <p:notesSz cx="6800850" cy="9932988"/>
  <p:defaultTextStyle>
    <a:defPPr>
      <a:defRPr lang="en-GB"/>
    </a:defPPr>
    <a:lvl1pPr algn="l" defTabSz="457200"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defTabSz="457200"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defTabSz="457200"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a:srgbClr val="FFDB17"/>
    <a:srgbClr val="ECF2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F39BE0-475E-DD97-ED20-82B3B7F17DD1}" v="150" dt="2026-07-13T09:09:38.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1806" y="-282"/>
      </p:cViewPr>
      <p:guideLst>
        <p:guide orient="horz" pos="3120"/>
        <p:guide pos="2160"/>
      </p:guideLst>
    </p:cSldViewPr>
  </p:slideViewPr>
  <p:notesTextViewPr>
    <p:cViewPr>
      <p:scale>
        <a:sx n="1" d="1"/>
        <a:sy n="1" d="1"/>
      </p:scale>
      <p:origin x="0" y="0"/>
    </p:cViewPr>
  </p:notesTextViewPr>
  <p:notesViewPr>
    <p:cSldViewPr snapToGrid="0">
      <p:cViewPr>
        <p:scale>
          <a:sx n="1" d="2"/>
          <a:sy n="1" d="2"/>
        </p:scale>
        <p:origin x="0" y="0"/>
      </p:cViewPr>
      <p:guideLst>
        <p:guide orient="horz" pos="3129"/>
        <p:guide pos="214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Bowler" userId="d7b2ffa5-0326-4207-80fd-175dc0728f1f" providerId="ADAL" clId="{F63A8F60-B9A1-4663-A98A-140976D2597A}"/>
    <pc:docChg chg="custSel modSld">
      <pc:chgData name="Lisa Bowler" userId="d7b2ffa5-0326-4207-80fd-175dc0728f1f" providerId="ADAL" clId="{F63A8F60-B9A1-4663-A98A-140976D2597A}" dt="2026-07-13T22:37:22.207" v="31" actId="207"/>
      <pc:docMkLst>
        <pc:docMk/>
      </pc:docMkLst>
      <pc:sldChg chg="modSp mod">
        <pc:chgData name="Lisa Bowler" userId="d7b2ffa5-0326-4207-80fd-175dc0728f1f" providerId="ADAL" clId="{F63A8F60-B9A1-4663-A98A-140976D2597A}" dt="2026-07-13T22:37:22.207" v="31" actId="207"/>
        <pc:sldMkLst>
          <pc:docMk/>
          <pc:sldMk cId="0" sldId="256"/>
        </pc:sldMkLst>
        <pc:spChg chg="mod">
          <ac:chgData name="Lisa Bowler" userId="d7b2ffa5-0326-4207-80fd-175dc0728f1f" providerId="ADAL" clId="{F63A8F60-B9A1-4663-A98A-140976D2597A}" dt="2026-07-13T22:37:22.207" v="31" actId="207"/>
          <ac:spMkLst>
            <pc:docMk/>
            <pc:sldMk cId="0" sldId="256"/>
            <ac:spMk id="12" creationId="{BB77A78A-E563-3F06-0698-2E4C916A5BFF}"/>
          </ac:spMkLst>
        </pc:spChg>
        <pc:spChg chg="mod">
          <ac:chgData name="Lisa Bowler" userId="d7b2ffa5-0326-4207-80fd-175dc0728f1f" providerId="ADAL" clId="{F63A8F60-B9A1-4663-A98A-140976D2597A}" dt="2026-07-03T19:32:46.633" v="14" actId="20577"/>
          <ac:spMkLst>
            <pc:docMk/>
            <pc:sldMk cId="0" sldId="256"/>
            <ac:spMk id="15" creationId="{B83F2EB0-676C-7BC8-5F92-5DE233EFB65E}"/>
          </ac:spMkLst>
        </pc:spChg>
      </pc:sldChg>
      <pc:sldChg chg="addSp delSp mod">
        <pc:chgData name="Lisa Bowler" userId="d7b2ffa5-0326-4207-80fd-175dc0728f1f" providerId="ADAL" clId="{F63A8F60-B9A1-4663-A98A-140976D2597A}" dt="2026-07-05T22:37:25.582" v="16" actId="22"/>
        <pc:sldMkLst>
          <pc:docMk/>
          <pc:sldMk cId="0" sldId="259"/>
        </pc:sldMkLst>
        <pc:spChg chg="add">
          <ac:chgData name="Lisa Bowler" userId="d7b2ffa5-0326-4207-80fd-175dc0728f1f" providerId="ADAL" clId="{F63A8F60-B9A1-4663-A98A-140976D2597A}" dt="2026-07-05T22:37:25.582" v="16" actId="22"/>
          <ac:spMkLst>
            <pc:docMk/>
            <pc:sldMk cId="0" sldId="259"/>
            <ac:spMk id="6" creationId="{96F35593-C22D-C261-C146-1B4C90A1E4AD}"/>
          </ac:spMkLst>
        </pc:spChg>
      </pc:sldChg>
    </pc:docChg>
  </pc:docChgLst>
  <pc:docChgLst>
    <pc:chgData name="Lisa Bowler" userId="d7b2ffa5-0326-4207-80fd-175dc0728f1f" providerId="ADAL" clId="{6A848F8D-DD0C-4BBA-9B8C-168C743E6753}"/>
    <pc:docChg chg="undo custSel modSld">
      <pc:chgData name="Lisa Bowler" userId="d7b2ffa5-0326-4207-80fd-175dc0728f1f" providerId="ADAL" clId="{6A848F8D-DD0C-4BBA-9B8C-168C743E6753}" dt="2026-07-10T15:25:46.586" v="497" actId="20577"/>
      <pc:docMkLst>
        <pc:docMk/>
      </pc:docMkLst>
      <pc:sldChg chg="modSp mod">
        <pc:chgData name="Lisa Bowler" userId="d7b2ffa5-0326-4207-80fd-175dc0728f1f" providerId="ADAL" clId="{6A848F8D-DD0C-4BBA-9B8C-168C743E6753}" dt="2026-07-09T13:41:58.868" v="469" actId="207"/>
        <pc:sldMkLst>
          <pc:docMk/>
          <pc:sldMk cId="0" sldId="256"/>
        </pc:sldMkLst>
        <pc:spChg chg="mod">
          <ac:chgData name="Lisa Bowler" userId="d7b2ffa5-0326-4207-80fd-175dc0728f1f" providerId="ADAL" clId="{6A848F8D-DD0C-4BBA-9B8C-168C743E6753}" dt="2026-07-09T13:23:17.847" v="275" actId="20577"/>
          <ac:spMkLst>
            <pc:docMk/>
            <pc:sldMk cId="0" sldId="256"/>
            <ac:spMk id="5" creationId="{9CAFB25E-1B63-8629-4060-8CF37FCB7983}"/>
          </ac:spMkLst>
        </pc:spChg>
        <pc:spChg chg="mod">
          <ac:chgData name="Lisa Bowler" userId="d7b2ffa5-0326-4207-80fd-175dc0728f1f" providerId="ADAL" clId="{6A848F8D-DD0C-4BBA-9B8C-168C743E6753}" dt="2026-07-09T13:41:58.868" v="469" actId="207"/>
          <ac:spMkLst>
            <pc:docMk/>
            <pc:sldMk cId="0" sldId="256"/>
            <ac:spMk id="12" creationId="{BB77A78A-E563-3F06-0698-2E4C916A5BFF}"/>
          </ac:spMkLst>
        </pc:spChg>
        <pc:spChg chg="mod">
          <ac:chgData name="Lisa Bowler" userId="d7b2ffa5-0326-4207-80fd-175dc0728f1f" providerId="ADAL" clId="{6A848F8D-DD0C-4BBA-9B8C-168C743E6753}" dt="2026-07-09T12:56:38.652" v="79" actId="20577"/>
          <ac:spMkLst>
            <pc:docMk/>
            <pc:sldMk cId="0" sldId="256"/>
            <ac:spMk id="15" creationId="{B83F2EB0-676C-7BC8-5F92-5DE233EFB65E}"/>
          </ac:spMkLst>
        </pc:spChg>
      </pc:sldChg>
      <pc:sldChg chg="addSp delSp modSp mod">
        <pc:chgData name="Lisa Bowler" userId="d7b2ffa5-0326-4207-80fd-175dc0728f1f" providerId="ADAL" clId="{6A848F8D-DD0C-4BBA-9B8C-168C743E6753}" dt="2026-07-10T15:25:38.151" v="493" actId="1076"/>
        <pc:sldMkLst>
          <pc:docMk/>
          <pc:sldMk cId="0" sldId="259"/>
        </pc:sldMkLst>
        <pc:spChg chg="mod">
          <ac:chgData name="Lisa Bowler" userId="d7b2ffa5-0326-4207-80fd-175dc0728f1f" providerId="ADAL" clId="{6A848F8D-DD0C-4BBA-9B8C-168C743E6753}" dt="2026-07-10T15:25:38.151" v="493" actId="1076"/>
          <ac:spMkLst>
            <pc:docMk/>
            <pc:sldMk cId="0" sldId="259"/>
            <ac:spMk id="3" creationId="{01D665D3-6B58-59DB-4A15-B50C4AC5C9A2}"/>
          </ac:spMkLst>
        </pc:spChg>
        <pc:spChg chg="add mod">
          <ac:chgData name="Lisa Bowler" userId="d7b2ffa5-0326-4207-80fd-175dc0728f1f" providerId="ADAL" clId="{6A848F8D-DD0C-4BBA-9B8C-168C743E6753}" dt="2026-07-10T15:25:24.393" v="490" actId="20577"/>
          <ac:spMkLst>
            <pc:docMk/>
            <pc:sldMk cId="0" sldId="259"/>
            <ac:spMk id="5" creationId="{0A01D34D-509A-83D3-E729-02E3A3B0B735}"/>
          </ac:spMkLst>
        </pc:spChg>
        <pc:spChg chg="mod">
          <ac:chgData name="Lisa Bowler" userId="d7b2ffa5-0326-4207-80fd-175dc0728f1f" providerId="ADAL" clId="{6A848F8D-DD0C-4BBA-9B8C-168C743E6753}" dt="2026-07-09T13:00:35.968" v="107" actId="1076"/>
          <ac:spMkLst>
            <pc:docMk/>
            <pc:sldMk cId="0" sldId="259"/>
            <ac:spMk id="6" creationId="{96F35593-C22D-C261-C146-1B4C90A1E4AD}"/>
          </ac:spMkLst>
        </pc:spChg>
        <pc:spChg chg="mod">
          <ac:chgData name="Lisa Bowler" userId="d7b2ffa5-0326-4207-80fd-175dc0728f1f" providerId="ADAL" clId="{6A848F8D-DD0C-4BBA-9B8C-168C743E6753}" dt="2026-07-09T13:38:41.605" v="276"/>
          <ac:spMkLst>
            <pc:docMk/>
            <pc:sldMk cId="0" sldId="259"/>
            <ac:spMk id="16" creationId="{E9A2ADBE-E6D0-DAE2-CBA7-59A56A36CE5D}"/>
          </ac:spMkLst>
        </pc:spChg>
        <pc:spChg chg="mod">
          <ac:chgData name="Lisa Bowler" userId="d7b2ffa5-0326-4207-80fd-175dc0728f1f" providerId="ADAL" clId="{6A848F8D-DD0C-4BBA-9B8C-168C743E6753}" dt="2026-07-09T13:23:03.212" v="272" actId="20577"/>
          <ac:spMkLst>
            <pc:docMk/>
            <pc:sldMk cId="0" sldId="259"/>
            <ac:spMk id="24" creationId="{34332BA8-8527-8C87-0CFE-45CF7D666F25}"/>
          </ac:spMkLst>
        </pc:spChg>
        <pc:spChg chg="mod">
          <ac:chgData name="Lisa Bowler" userId="d7b2ffa5-0326-4207-80fd-175dc0728f1f" providerId="ADAL" clId="{6A848F8D-DD0C-4BBA-9B8C-168C743E6753}" dt="2026-07-09T13:18:12.729" v="226" actId="14100"/>
          <ac:spMkLst>
            <pc:docMk/>
            <pc:sldMk cId="0" sldId="259"/>
            <ac:spMk id="29" creationId="{42A7CA54-41CB-918D-37A2-3E650D474BAA}"/>
          </ac:spMkLst>
        </pc:spChg>
        <pc:spChg chg="mod">
          <ac:chgData name="Lisa Bowler" userId="d7b2ffa5-0326-4207-80fd-175dc0728f1f" providerId="ADAL" clId="{6A848F8D-DD0C-4BBA-9B8C-168C743E6753}" dt="2026-07-09T13:22:46.165" v="270" actId="20577"/>
          <ac:spMkLst>
            <pc:docMk/>
            <pc:sldMk cId="0" sldId="259"/>
            <ac:spMk id="31" creationId="{125122A9-394F-C4F8-9427-A762B3F1441E}"/>
          </ac:spMkLst>
        </pc:spChg>
        <pc:spChg chg="mod">
          <ac:chgData name="Lisa Bowler" userId="d7b2ffa5-0326-4207-80fd-175dc0728f1f" providerId="ADAL" clId="{6A848F8D-DD0C-4BBA-9B8C-168C743E6753}" dt="2026-07-09T13:00:27.953" v="105" actId="14100"/>
          <ac:spMkLst>
            <pc:docMk/>
            <pc:sldMk cId="0" sldId="259"/>
            <ac:spMk id="32" creationId="{E9A2ADBE-E6D0-DAE2-CBA7-59A56A36CE5D}"/>
          </ac:spMkLst>
        </pc:spChg>
        <pc:picChg chg="add mod">
          <ac:chgData name="Lisa Bowler" userId="d7b2ffa5-0326-4207-80fd-175dc0728f1f" providerId="ADAL" clId="{6A848F8D-DD0C-4BBA-9B8C-168C743E6753}" dt="2026-07-10T15:25:02.526" v="483" actId="14100"/>
          <ac:picMkLst>
            <pc:docMk/>
            <pc:sldMk cId="0" sldId="259"/>
            <ac:picMk id="7" creationId="{550EA824-9555-2A22-07AE-BB4BF4CD68F5}"/>
          </ac:picMkLst>
        </pc:picChg>
        <pc:picChg chg="add mod">
          <ac:chgData name="Lisa Bowler" userId="d7b2ffa5-0326-4207-80fd-175dc0728f1f" providerId="ADAL" clId="{6A848F8D-DD0C-4BBA-9B8C-168C743E6753}" dt="2026-07-09T13:01:17.233" v="110" actId="1076"/>
          <ac:picMkLst>
            <pc:docMk/>
            <pc:sldMk cId="0" sldId="259"/>
            <ac:picMk id="9" creationId="{AB34AE6E-1E8C-150A-A579-0FCAAC8EBA4B}"/>
          </ac:picMkLst>
        </pc:picChg>
      </pc:sldChg>
      <pc:sldChg chg="modSp mod">
        <pc:chgData name="Lisa Bowler" userId="d7b2ffa5-0326-4207-80fd-175dc0728f1f" providerId="ADAL" clId="{6A848F8D-DD0C-4BBA-9B8C-168C743E6753}" dt="2026-07-10T15:25:46.586" v="497" actId="20577"/>
        <pc:sldMkLst>
          <pc:docMk/>
          <pc:sldMk cId="0" sldId="261"/>
        </pc:sldMkLst>
        <pc:spChg chg="mod">
          <ac:chgData name="Lisa Bowler" userId="d7b2ffa5-0326-4207-80fd-175dc0728f1f" providerId="ADAL" clId="{6A848F8D-DD0C-4BBA-9B8C-168C743E6753}" dt="2026-07-10T15:25:46.586" v="497" actId="20577"/>
          <ac:spMkLst>
            <pc:docMk/>
            <pc:sldMk cId="0" sldId="261"/>
            <ac:spMk id="12" creationId="{00000000-0000-0000-0000-000000000000}"/>
          </ac:spMkLst>
        </pc:spChg>
      </pc:sldChg>
    </pc:docChg>
  </pc:docChgLst>
  <pc:docChgLst>
    <pc:chgData name="Becky Moore" userId="S::mooreb@ironvillecodnorpark.derbyshire.sch.uk::f53f47cc-7e66-425a-a97b-65799777e0f4" providerId="AD" clId="Web-{67F39BE0-475E-DD97-ED20-82B3B7F17DD1}"/>
    <pc:docChg chg="modSld">
      <pc:chgData name="Becky Moore" userId="S::mooreb@ironvillecodnorpark.derbyshire.sch.uk::f53f47cc-7e66-425a-a97b-65799777e0f4" providerId="AD" clId="Web-{67F39BE0-475E-DD97-ED20-82B3B7F17DD1}" dt="2026-07-13T09:09:35.842" v="100" actId="20577"/>
      <pc:docMkLst>
        <pc:docMk/>
      </pc:docMkLst>
      <pc:sldChg chg="modSp">
        <pc:chgData name="Becky Moore" userId="S::mooreb@ironvillecodnorpark.derbyshire.sch.uk::f53f47cc-7e66-425a-a97b-65799777e0f4" providerId="AD" clId="Web-{67F39BE0-475E-DD97-ED20-82B3B7F17DD1}" dt="2026-07-13T09:06:36.382" v="93" actId="20577"/>
        <pc:sldMkLst>
          <pc:docMk/>
          <pc:sldMk cId="0" sldId="256"/>
        </pc:sldMkLst>
        <pc:spChg chg="mod">
          <ac:chgData name="Becky Moore" userId="S::mooreb@ironvillecodnorpark.derbyshire.sch.uk::f53f47cc-7e66-425a-a97b-65799777e0f4" providerId="AD" clId="Web-{67F39BE0-475E-DD97-ED20-82B3B7F17DD1}" dt="2026-07-13T09:06:36.382" v="93" actId="20577"/>
          <ac:spMkLst>
            <pc:docMk/>
            <pc:sldMk cId="0" sldId="256"/>
            <ac:spMk id="12" creationId="{BB77A78A-E563-3F06-0698-2E4C916A5BFF}"/>
          </ac:spMkLst>
        </pc:spChg>
        <pc:spChg chg="mod">
          <ac:chgData name="Becky Moore" userId="S::mooreb@ironvillecodnorpark.derbyshire.sch.uk::f53f47cc-7e66-425a-a97b-65799777e0f4" providerId="AD" clId="Web-{67F39BE0-475E-DD97-ED20-82B3B7F17DD1}" dt="2026-07-13T09:05:15.598" v="86" actId="20577"/>
          <ac:spMkLst>
            <pc:docMk/>
            <pc:sldMk cId="0" sldId="256"/>
            <ac:spMk id="15" creationId="{B83F2EB0-676C-7BC8-5F92-5DE233EFB65E}"/>
          </ac:spMkLst>
        </pc:spChg>
      </pc:sldChg>
      <pc:sldChg chg="modSp">
        <pc:chgData name="Becky Moore" userId="S::mooreb@ironvillecodnorpark.derbyshire.sch.uk::f53f47cc-7e66-425a-a97b-65799777e0f4" providerId="AD" clId="Web-{67F39BE0-475E-DD97-ED20-82B3B7F17DD1}" dt="2026-07-13T09:01:19.355" v="29" actId="20577"/>
        <pc:sldMkLst>
          <pc:docMk/>
          <pc:sldMk cId="0" sldId="259"/>
        </pc:sldMkLst>
        <pc:spChg chg="mod">
          <ac:chgData name="Becky Moore" userId="S::mooreb@ironvillecodnorpark.derbyshire.sch.uk::f53f47cc-7e66-425a-a97b-65799777e0f4" providerId="AD" clId="Web-{67F39BE0-475E-DD97-ED20-82B3B7F17DD1}" dt="2026-07-13T09:01:19.355" v="29" actId="20577"/>
          <ac:spMkLst>
            <pc:docMk/>
            <pc:sldMk cId="0" sldId="259"/>
            <ac:spMk id="29" creationId="{42A7CA54-41CB-918D-37A2-3E650D474BAA}"/>
          </ac:spMkLst>
        </pc:spChg>
      </pc:sldChg>
      <pc:sldChg chg="modSp">
        <pc:chgData name="Becky Moore" userId="S::mooreb@ironvillecodnorpark.derbyshire.sch.uk::f53f47cc-7e66-425a-a97b-65799777e0f4" providerId="AD" clId="Web-{67F39BE0-475E-DD97-ED20-82B3B7F17DD1}" dt="2026-07-13T09:09:35.842" v="100" actId="20577"/>
        <pc:sldMkLst>
          <pc:docMk/>
          <pc:sldMk cId="0" sldId="261"/>
        </pc:sldMkLst>
        <pc:spChg chg="mod">
          <ac:chgData name="Becky Moore" userId="S::mooreb@ironvillecodnorpark.derbyshire.sch.uk::f53f47cc-7e66-425a-a97b-65799777e0f4" providerId="AD" clId="Web-{67F39BE0-475E-DD97-ED20-82B3B7F17DD1}" dt="2026-07-13T09:04:19.346" v="69" actId="1076"/>
          <ac:spMkLst>
            <pc:docMk/>
            <pc:sldMk cId="0" sldId="261"/>
            <ac:spMk id="6" creationId="{0CD5BA51-0A5E-A3D0-092A-1D99B22A9D60}"/>
          </ac:spMkLst>
        </pc:spChg>
        <pc:spChg chg="mod">
          <ac:chgData name="Becky Moore" userId="S::mooreb@ironvillecodnorpark.derbyshire.sch.uk::f53f47cc-7e66-425a-a97b-65799777e0f4" providerId="AD" clId="Web-{67F39BE0-475E-DD97-ED20-82B3B7F17DD1}" dt="2026-07-13T09:04:13.846" v="68" actId="1076"/>
          <ac:spMkLst>
            <pc:docMk/>
            <pc:sldMk cId="0" sldId="261"/>
            <ac:spMk id="8" creationId="{00000000-0000-0000-0000-000000000000}"/>
          </ac:spMkLst>
        </pc:spChg>
        <pc:spChg chg="mod">
          <ac:chgData name="Becky Moore" userId="S::mooreb@ironvillecodnorpark.derbyshire.sch.uk::f53f47cc-7e66-425a-a97b-65799777e0f4" providerId="AD" clId="Web-{67F39BE0-475E-DD97-ED20-82B3B7F17DD1}" dt="2026-07-13T09:04:21.049" v="70" actId="1076"/>
          <ac:spMkLst>
            <pc:docMk/>
            <pc:sldMk cId="0" sldId="261"/>
            <ac:spMk id="9" creationId="{00000000-0000-0000-0000-000000000000}"/>
          </ac:spMkLst>
        </pc:spChg>
        <pc:spChg chg="mod">
          <ac:chgData name="Becky Moore" userId="S::mooreb@ironvillecodnorpark.derbyshire.sch.uk::f53f47cc-7e66-425a-a97b-65799777e0f4" providerId="AD" clId="Web-{67F39BE0-475E-DD97-ED20-82B3B7F17DD1}" dt="2026-07-13T09:01:42.012" v="33" actId="20577"/>
          <ac:spMkLst>
            <pc:docMk/>
            <pc:sldMk cId="0" sldId="261"/>
            <ac:spMk id="12" creationId="{00000000-0000-0000-0000-000000000000}"/>
          </ac:spMkLst>
        </pc:spChg>
        <pc:spChg chg="mod">
          <ac:chgData name="Becky Moore" userId="S::mooreb@ironvillecodnorpark.derbyshire.sch.uk::f53f47cc-7e66-425a-a97b-65799777e0f4" providerId="AD" clId="Web-{67F39BE0-475E-DD97-ED20-82B3B7F17DD1}" dt="2026-07-13T09:02:36.623" v="35" actId="20577"/>
          <ac:spMkLst>
            <pc:docMk/>
            <pc:sldMk cId="0" sldId="261"/>
            <ac:spMk id="17" creationId="{00000000-0000-0000-0000-000000000000}"/>
          </ac:spMkLst>
        </pc:spChg>
        <pc:spChg chg="mod">
          <ac:chgData name="Becky Moore" userId="S::mooreb@ironvillecodnorpark.derbyshire.sch.uk::f53f47cc-7e66-425a-a97b-65799777e0f4" providerId="AD" clId="Web-{67F39BE0-475E-DD97-ED20-82B3B7F17DD1}" dt="2026-07-13T09:03:42.813" v="52" actId="20577"/>
          <ac:spMkLst>
            <pc:docMk/>
            <pc:sldMk cId="0" sldId="261"/>
            <ac:spMk id="18" creationId="{00000000-0000-0000-0000-000000000000}"/>
          </ac:spMkLst>
        </pc:spChg>
        <pc:spChg chg="mod">
          <ac:chgData name="Becky Moore" userId="S::mooreb@ironvillecodnorpark.derbyshire.sch.uk::f53f47cc-7e66-425a-a97b-65799777e0f4" providerId="AD" clId="Web-{67F39BE0-475E-DD97-ED20-82B3B7F17DD1}" dt="2026-07-13T09:03:19.781" v="49" actId="20577"/>
          <ac:spMkLst>
            <pc:docMk/>
            <pc:sldMk cId="0" sldId="261"/>
            <ac:spMk id="19" creationId="{00000000-0000-0000-0000-000000000000}"/>
          </ac:spMkLst>
        </pc:spChg>
        <pc:spChg chg="mod">
          <ac:chgData name="Becky Moore" userId="S::mooreb@ironvillecodnorpark.derbyshire.sch.uk::f53f47cc-7e66-425a-a97b-65799777e0f4" providerId="AD" clId="Web-{67F39BE0-475E-DD97-ED20-82B3B7F17DD1}" dt="2026-07-13T09:04:10.689" v="67" actId="20577"/>
          <ac:spMkLst>
            <pc:docMk/>
            <pc:sldMk cId="0" sldId="261"/>
            <ac:spMk id="20" creationId="{00000000-0000-0000-0000-000000000000}"/>
          </ac:spMkLst>
        </pc:spChg>
        <pc:spChg chg="mod">
          <ac:chgData name="Becky Moore" userId="S::mooreb@ironvillecodnorpark.derbyshire.sch.uk::f53f47cc-7e66-425a-a97b-65799777e0f4" providerId="AD" clId="Web-{67F39BE0-475E-DD97-ED20-82B3B7F17DD1}" dt="2026-07-13T09:04:29.034" v="73" actId="1076"/>
          <ac:spMkLst>
            <pc:docMk/>
            <pc:sldMk cId="0" sldId="261"/>
            <ac:spMk id="21" creationId="{00000000-0000-0000-0000-000000000000}"/>
          </ac:spMkLst>
        </pc:spChg>
        <pc:spChg chg="mod">
          <ac:chgData name="Becky Moore" userId="S::mooreb@ironvillecodnorpark.derbyshire.sch.uk::f53f47cc-7e66-425a-a97b-65799777e0f4" providerId="AD" clId="Web-{67F39BE0-475E-DD97-ED20-82B3B7F17DD1}" dt="2026-07-13T09:09:35.842" v="100" actId="20577"/>
          <ac:spMkLst>
            <pc:docMk/>
            <pc:sldMk cId="0" sldId="261"/>
            <ac:spMk id="22" creationId="{00000000-0000-0000-0000-000000000000}"/>
          </ac:spMkLst>
        </pc:spChg>
        <pc:spChg chg="mod">
          <ac:chgData name="Becky Moore" userId="S::mooreb@ironvillecodnorpark.derbyshire.sch.uk::f53f47cc-7e66-425a-a97b-65799777e0f4" providerId="AD" clId="Web-{67F39BE0-475E-DD97-ED20-82B3B7F17DD1}" dt="2026-07-13T09:04:24.424" v="71" actId="1076"/>
          <ac:spMkLst>
            <pc:docMk/>
            <pc:sldMk cId="0" sldId="261"/>
            <ac:spMk id="25" creationId="{2CA0C954-FE4C-BEA2-8B94-4FBC5943A813}"/>
          </ac:spMkLst>
        </pc:spChg>
        <pc:spChg chg="mod">
          <ac:chgData name="Becky Moore" userId="S::mooreb@ironvillecodnorpark.derbyshire.sch.uk::f53f47cc-7e66-425a-a97b-65799777e0f4" providerId="AD" clId="Web-{67F39BE0-475E-DD97-ED20-82B3B7F17DD1}" dt="2026-07-13T09:04:25.596" v="72" actId="1076"/>
          <ac:spMkLst>
            <pc:docMk/>
            <pc:sldMk cId="0" sldId="261"/>
            <ac:spMk id="34" creationId="{34E5BACC-4748-E2FA-F286-EEA09CA49CF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0B598D-CA74-A3B3-4F3E-563DCBC8883F}"/>
              </a:ext>
            </a:extLst>
          </p:cNvPr>
          <p:cNvSpPr>
            <a:spLocks noGrp="1"/>
          </p:cNvSpPr>
          <p:nvPr>
            <p:ph type="hdr" sz="quarter"/>
          </p:nvPr>
        </p:nvSpPr>
        <p:spPr>
          <a:xfrm>
            <a:off x="0" y="0"/>
            <a:ext cx="2947776" cy="497206"/>
          </a:xfrm>
          <a:prstGeom prst="rect">
            <a:avLst/>
          </a:prstGeom>
        </p:spPr>
        <p:txBody>
          <a:bodyPr vert="horz" lIns="91459" tIns="45731" rIns="91459" bIns="45731" rtlCol="0"/>
          <a:lstStyle>
            <a:lvl1pPr algn="l" eaLnBrk="0" hangingPunct="0">
              <a:defRPr sz="1200">
                <a:latin typeface="Arial" pitchFamily="6" charset="0"/>
                <a:ea typeface="ＭＳ Ｐゴシック" pitchFamily="6" charset="-128"/>
                <a:cs typeface="ＭＳ Ｐゴシック" pitchFamily="6" charset="-128"/>
              </a:defRPr>
            </a:lvl1pPr>
          </a:lstStyle>
          <a:p>
            <a:pPr>
              <a:defRPr/>
            </a:pPr>
            <a:endParaRPr lang="en-GB"/>
          </a:p>
        </p:txBody>
      </p:sp>
      <p:sp>
        <p:nvSpPr>
          <p:cNvPr id="3" name="Date Placeholder 2">
            <a:extLst>
              <a:ext uri="{FF2B5EF4-FFF2-40B4-BE49-F238E27FC236}">
                <a16:creationId xmlns:a16="http://schemas.microsoft.com/office/drawing/2014/main" id="{52294D31-9AEE-D25F-A736-CF2BE707F742}"/>
              </a:ext>
            </a:extLst>
          </p:cNvPr>
          <p:cNvSpPr>
            <a:spLocks noGrp="1"/>
          </p:cNvSpPr>
          <p:nvPr>
            <p:ph type="dt" idx="1"/>
          </p:nvPr>
        </p:nvSpPr>
        <p:spPr>
          <a:xfrm>
            <a:off x="3851486" y="0"/>
            <a:ext cx="2947776" cy="497206"/>
          </a:xfrm>
          <a:prstGeom prst="rect">
            <a:avLst/>
          </a:prstGeom>
        </p:spPr>
        <p:txBody>
          <a:bodyPr vert="horz" wrap="square" lIns="91459" tIns="45731" rIns="91459" bIns="45731" numCol="1" anchor="t" anchorCtr="0" compatLnSpc="1">
            <a:prstTxWarp prst="textNoShape">
              <a:avLst/>
            </a:prstTxWarp>
          </a:bodyPr>
          <a:lstStyle>
            <a:lvl1pPr algn="r">
              <a:defRPr sz="1200"/>
            </a:lvl1pPr>
          </a:lstStyle>
          <a:p>
            <a:pPr>
              <a:defRPr/>
            </a:pPr>
            <a:fld id="{5D164747-FB06-4B9B-AAF8-8B38824245E9}" type="datetime1">
              <a:rPr lang="en-GB" altLang="en-US"/>
              <a:pPr>
                <a:defRPr/>
              </a:pPr>
              <a:t>13/07/2026</a:t>
            </a:fld>
            <a:endParaRPr lang="en-GB" altLang="en-US"/>
          </a:p>
        </p:txBody>
      </p:sp>
      <p:sp>
        <p:nvSpPr>
          <p:cNvPr id="4" name="Slide Image Placeholder 3">
            <a:extLst>
              <a:ext uri="{FF2B5EF4-FFF2-40B4-BE49-F238E27FC236}">
                <a16:creationId xmlns:a16="http://schemas.microsoft.com/office/drawing/2014/main" id="{DD2C6939-5F0D-F828-6853-92C5E9F772E1}"/>
              </a:ext>
            </a:extLst>
          </p:cNvPr>
          <p:cNvSpPr>
            <a:spLocks noGrp="1" noRot="1" noChangeAspect="1"/>
          </p:cNvSpPr>
          <p:nvPr>
            <p:ph type="sldImg" idx="2"/>
          </p:nvPr>
        </p:nvSpPr>
        <p:spPr>
          <a:xfrm>
            <a:off x="2111375" y="744538"/>
            <a:ext cx="2578100" cy="3725862"/>
          </a:xfrm>
          <a:prstGeom prst="rect">
            <a:avLst/>
          </a:prstGeom>
          <a:noFill/>
          <a:ln w="12700">
            <a:solidFill>
              <a:prstClr val="black"/>
            </a:solidFill>
          </a:ln>
        </p:spPr>
        <p:txBody>
          <a:bodyPr vert="horz" lIns="91459" tIns="45731" rIns="91459" bIns="45731" rtlCol="0" anchor="ctr"/>
          <a:lstStyle/>
          <a:p>
            <a:pPr lvl="0"/>
            <a:endParaRPr lang="en-GB" noProof="0"/>
          </a:p>
        </p:txBody>
      </p:sp>
      <p:sp>
        <p:nvSpPr>
          <p:cNvPr id="5" name="Notes Placeholder 4">
            <a:extLst>
              <a:ext uri="{FF2B5EF4-FFF2-40B4-BE49-F238E27FC236}">
                <a16:creationId xmlns:a16="http://schemas.microsoft.com/office/drawing/2014/main" id="{568F7899-4E35-66F6-0748-08DB20E84CAD}"/>
              </a:ext>
            </a:extLst>
          </p:cNvPr>
          <p:cNvSpPr>
            <a:spLocks noGrp="1"/>
          </p:cNvSpPr>
          <p:nvPr>
            <p:ph type="body" sz="quarter" idx="3"/>
          </p:nvPr>
        </p:nvSpPr>
        <p:spPr>
          <a:xfrm>
            <a:off x="681356" y="4719480"/>
            <a:ext cx="5438139" cy="4468494"/>
          </a:xfrm>
          <a:prstGeom prst="rect">
            <a:avLst/>
          </a:prstGeom>
        </p:spPr>
        <p:txBody>
          <a:bodyPr vert="horz" lIns="91459" tIns="45731" rIns="91459" bIns="45731" rtlCol="0">
            <a:norm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a:extLst>
              <a:ext uri="{FF2B5EF4-FFF2-40B4-BE49-F238E27FC236}">
                <a16:creationId xmlns:a16="http://schemas.microsoft.com/office/drawing/2014/main" id="{187CF994-4E9E-87A2-2218-3B0DDE616863}"/>
              </a:ext>
            </a:extLst>
          </p:cNvPr>
          <p:cNvSpPr>
            <a:spLocks noGrp="1"/>
          </p:cNvSpPr>
          <p:nvPr>
            <p:ph type="ftr" sz="quarter" idx="4"/>
          </p:nvPr>
        </p:nvSpPr>
        <p:spPr>
          <a:xfrm>
            <a:off x="0" y="9434198"/>
            <a:ext cx="2947776" cy="497205"/>
          </a:xfrm>
          <a:prstGeom prst="rect">
            <a:avLst/>
          </a:prstGeom>
        </p:spPr>
        <p:txBody>
          <a:bodyPr vert="horz" lIns="91459" tIns="45731" rIns="91459" bIns="45731" rtlCol="0" anchor="b"/>
          <a:lstStyle>
            <a:lvl1pPr algn="l" eaLnBrk="0" hangingPunct="0">
              <a:defRPr sz="1200">
                <a:latin typeface="Arial" pitchFamily="6" charset="0"/>
                <a:ea typeface="ＭＳ Ｐゴシック" pitchFamily="6" charset="-128"/>
                <a:cs typeface="ＭＳ Ｐゴシック" pitchFamily="6" charset="-128"/>
              </a:defRPr>
            </a:lvl1pPr>
          </a:lstStyle>
          <a:p>
            <a:pPr>
              <a:defRPr/>
            </a:pPr>
            <a:endParaRPr lang="en-GB"/>
          </a:p>
        </p:txBody>
      </p:sp>
      <p:sp>
        <p:nvSpPr>
          <p:cNvPr id="7" name="Slide Number Placeholder 6">
            <a:extLst>
              <a:ext uri="{FF2B5EF4-FFF2-40B4-BE49-F238E27FC236}">
                <a16:creationId xmlns:a16="http://schemas.microsoft.com/office/drawing/2014/main" id="{F8550579-A604-275D-0BD3-F2F96B56F17C}"/>
              </a:ext>
            </a:extLst>
          </p:cNvPr>
          <p:cNvSpPr>
            <a:spLocks noGrp="1"/>
          </p:cNvSpPr>
          <p:nvPr>
            <p:ph type="sldNum" sz="quarter" idx="5"/>
          </p:nvPr>
        </p:nvSpPr>
        <p:spPr>
          <a:xfrm>
            <a:off x="3851486" y="9434198"/>
            <a:ext cx="2947776" cy="497205"/>
          </a:xfrm>
          <a:prstGeom prst="rect">
            <a:avLst/>
          </a:prstGeom>
        </p:spPr>
        <p:txBody>
          <a:bodyPr vert="horz" wrap="square" lIns="91459" tIns="45731" rIns="91459" bIns="45731" numCol="1" anchor="b" anchorCtr="0" compatLnSpc="1">
            <a:prstTxWarp prst="textNoShape">
              <a:avLst/>
            </a:prstTxWarp>
          </a:bodyPr>
          <a:lstStyle>
            <a:lvl1pPr algn="r">
              <a:defRPr sz="1200"/>
            </a:lvl1pPr>
          </a:lstStyle>
          <a:p>
            <a:fld id="{400D6A97-CEEE-41AA-A984-09E9911B7EE5}" type="slidenum">
              <a:rPr lang="en-GB" altLang="en-US"/>
              <a:pPr/>
              <a:t>‹#›</a:t>
            </a:fld>
            <a:endParaRPr lang="en-GB" altLang="en-US"/>
          </a:p>
        </p:txBody>
      </p:sp>
    </p:spTree>
    <p:extLst>
      <p:ext uri="{BB962C8B-B14F-4D97-AF65-F5344CB8AC3E}">
        <p14:creationId xmlns:p14="http://schemas.microsoft.com/office/powerpoint/2010/main" val="219370607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ＭＳ Ｐゴシック" pitchFamily="-89"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B37FE2CD-3385-47C0-059B-67079AEA0C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4CC33190-9E4A-C5C0-7397-D044BC1C363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100" name="Slide Number Placeholder 3">
            <a:extLst>
              <a:ext uri="{FF2B5EF4-FFF2-40B4-BE49-F238E27FC236}">
                <a16:creationId xmlns:a16="http://schemas.microsoft.com/office/drawing/2014/main" id="{8191E38D-A243-6177-AF5B-C7414308B70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37939273" indent="-37481982">
              <a:defRPr sz="2400">
                <a:solidFill>
                  <a:schemeClr val="tx1"/>
                </a:solidFill>
                <a:latin typeface="Arial" panose="020B0604020202020204" pitchFamily="34" charset="0"/>
                <a:ea typeface="ＭＳ Ｐゴシック" panose="020B0600070205080204" pitchFamily="34" charset="-128"/>
              </a:defRPr>
            </a:lvl2pPr>
            <a:lvl3pPr marL="1143227" indent="-228645">
              <a:defRPr sz="2400">
                <a:solidFill>
                  <a:schemeClr val="tx1"/>
                </a:solidFill>
                <a:latin typeface="Arial" panose="020B0604020202020204" pitchFamily="34" charset="0"/>
                <a:ea typeface="ＭＳ Ｐゴシック" panose="020B0600070205080204" pitchFamily="34" charset="-128"/>
              </a:defRPr>
            </a:lvl3pPr>
            <a:lvl4pPr marL="1600518" indent="-228645">
              <a:defRPr sz="2400">
                <a:solidFill>
                  <a:schemeClr val="tx1"/>
                </a:solidFill>
                <a:latin typeface="Arial" panose="020B0604020202020204" pitchFamily="34" charset="0"/>
                <a:ea typeface="ＭＳ Ｐゴシック" panose="020B0600070205080204" pitchFamily="34" charset="-128"/>
              </a:defRPr>
            </a:lvl4pPr>
            <a:lvl5pPr marL="2057809" indent="-228645">
              <a:defRPr sz="2400">
                <a:solidFill>
                  <a:schemeClr val="tx1"/>
                </a:solidFill>
                <a:latin typeface="Arial" panose="020B0604020202020204" pitchFamily="34" charset="0"/>
                <a:ea typeface="ＭＳ Ｐゴシック" panose="020B0600070205080204" pitchFamily="34" charset="-128"/>
              </a:defRPr>
            </a:lvl5pPr>
            <a:lvl6pPr marL="2515100"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2391"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683"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974"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056B777-323C-4253-8970-DF9A2A4A6D7F}" type="slidenum">
              <a:rPr lang="en-GB" altLang="en-US" sz="1200"/>
              <a:pPr/>
              <a:t>1</a:t>
            </a:fld>
            <a:endParaRPr lang="en-GB" altLang="en-US" sz="1200"/>
          </a:p>
        </p:txBody>
      </p:sp>
    </p:spTree>
    <p:extLst>
      <p:ext uri="{BB962C8B-B14F-4D97-AF65-F5344CB8AC3E}">
        <p14:creationId xmlns:p14="http://schemas.microsoft.com/office/powerpoint/2010/main" val="841360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81F11969-3782-C52D-6447-82F3E60139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9EDEDA6B-312E-B086-33A6-AA76E0DBCA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148" name="Slide Number Placeholder 3">
            <a:extLst>
              <a:ext uri="{FF2B5EF4-FFF2-40B4-BE49-F238E27FC236}">
                <a16:creationId xmlns:a16="http://schemas.microsoft.com/office/drawing/2014/main" id="{3CA204BB-328D-1034-E8A8-C30631E38F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37939273" indent="-37481982">
              <a:defRPr sz="2400">
                <a:solidFill>
                  <a:schemeClr val="tx1"/>
                </a:solidFill>
                <a:latin typeface="Arial" panose="020B0604020202020204" pitchFamily="34" charset="0"/>
                <a:ea typeface="ＭＳ Ｐゴシック" panose="020B0600070205080204" pitchFamily="34" charset="-128"/>
              </a:defRPr>
            </a:lvl2pPr>
            <a:lvl3pPr marL="1143227" indent="-228645">
              <a:defRPr sz="2400">
                <a:solidFill>
                  <a:schemeClr val="tx1"/>
                </a:solidFill>
                <a:latin typeface="Arial" panose="020B0604020202020204" pitchFamily="34" charset="0"/>
                <a:ea typeface="ＭＳ Ｐゴシック" panose="020B0600070205080204" pitchFamily="34" charset="-128"/>
              </a:defRPr>
            </a:lvl3pPr>
            <a:lvl4pPr marL="1600518" indent="-228645">
              <a:defRPr sz="2400">
                <a:solidFill>
                  <a:schemeClr val="tx1"/>
                </a:solidFill>
                <a:latin typeface="Arial" panose="020B0604020202020204" pitchFamily="34" charset="0"/>
                <a:ea typeface="ＭＳ Ｐゴシック" panose="020B0600070205080204" pitchFamily="34" charset="-128"/>
              </a:defRPr>
            </a:lvl4pPr>
            <a:lvl5pPr marL="2057809" indent="-228645">
              <a:defRPr sz="2400">
                <a:solidFill>
                  <a:schemeClr val="tx1"/>
                </a:solidFill>
                <a:latin typeface="Arial" panose="020B0604020202020204" pitchFamily="34" charset="0"/>
                <a:ea typeface="ＭＳ Ｐゴシック" panose="020B0600070205080204" pitchFamily="34" charset="-128"/>
              </a:defRPr>
            </a:lvl5pPr>
            <a:lvl6pPr marL="2515100"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2391"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683"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974" indent="-228645" defTabSz="457294"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04069EE-B3CD-4F4A-8BA1-80BD71D09385}" type="slidenum">
              <a:rPr lang="en-GB" altLang="en-US" sz="1200"/>
              <a:pPr/>
              <a:t>2</a:t>
            </a:fld>
            <a:endParaRPr lang="en-GB" altLang="en-US" sz="1200"/>
          </a:p>
        </p:txBody>
      </p:sp>
    </p:spTree>
    <p:extLst>
      <p:ext uri="{BB962C8B-B14F-4D97-AF65-F5344CB8AC3E}">
        <p14:creationId xmlns:p14="http://schemas.microsoft.com/office/powerpoint/2010/main" val="659910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GB"/>
              <a:t>Click to edit Master title style</a:t>
            </a:r>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a:extLst>
              <a:ext uri="{FF2B5EF4-FFF2-40B4-BE49-F238E27FC236}">
                <a16:creationId xmlns:a16="http://schemas.microsoft.com/office/drawing/2014/main" id="{7207FABB-2A87-8084-BAD0-C0C75223C6C4}"/>
              </a:ext>
            </a:extLst>
          </p:cNvPr>
          <p:cNvSpPr>
            <a:spLocks noGrp="1"/>
          </p:cNvSpPr>
          <p:nvPr>
            <p:ph type="dt" sz="half" idx="10"/>
          </p:nvPr>
        </p:nvSpPr>
        <p:spPr/>
        <p:txBody>
          <a:bodyPr/>
          <a:lstStyle>
            <a:lvl1pPr>
              <a:defRPr/>
            </a:lvl1pPr>
          </a:lstStyle>
          <a:p>
            <a:pPr>
              <a:defRPr/>
            </a:pPr>
            <a:fld id="{EEFAAE8A-7486-4C2B-BA40-5EA14303BA7E}"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D4D7E884-F4CE-7D5C-B3F7-6CAA5ABA80C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40AEC0-47A8-9401-4388-0C8799FE7545}"/>
              </a:ext>
            </a:extLst>
          </p:cNvPr>
          <p:cNvSpPr>
            <a:spLocks noGrp="1"/>
          </p:cNvSpPr>
          <p:nvPr>
            <p:ph type="sldNum" sz="quarter" idx="12"/>
          </p:nvPr>
        </p:nvSpPr>
        <p:spPr/>
        <p:txBody>
          <a:bodyPr/>
          <a:lstStyle>
            <a:lvl1pPr>
              <a:defRPr/>
            </a:lvl1pPr>
          </a:lstStyle>
          <a:p>
            <a:fld id="{E17002FB-F527-42F7-952B-56479F0C89D1}" type="slidenum">
              <a:rPr lang="en-GB" altLang="en-US"/>
              <a:pPr/>
              <a:t>‹#›</a:t>
            </a:fld>
            <a:endParaRPr lang="en-GB" altLang="en-US"/>
          </a:p>
        </p:txBody>
      </p:sp>
    </p:spTree>
    <p:extLst>
      <p:ext uri="{BB962C8B-B14F-4D97-AF65-F5344CB8AC3E}">
        <p14:creationId xmlns:p14="http://schemas.microsoft.com/office/powerpoint/2010/main" val="2714945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DBB888-BEDE-9485-B127-32B1A2EB32B2}"/>
              </a:ext>
            </a:extLst>
          </p:cNvPr>
          <p:cNvSpPr>
            <a:spLocks noGrp="1"/>
          </p:cNvSpPr>
          <p:nvPr>
            <p:ph type="dt" sz="half" idx="10"/>
          </p:nvPr>
        </p:nvSpPr>
        <p:spPr/>
        <p:txBody>
          <a:bodyPr/>
          <a:lstStyle>
            <a:lvl1pPr>
              <a:defRPr/>
            </a:lvl1pPr>
          </a:lstStyle>
          <a:p>
            <a:pPr>
              <a:defRPr/>
            </a:pPr>
            <a:fld id="{22E28731-4AC8-42CA-A01C-CD07C6DFDFB7}"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2DE3A2DE-F121-73E8-1E75-D2353BB2AC4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EBCDC36-E363-3914-62A4-FA3AEF2E0664}"/>
              </a:ext>
            </a:extLst>
          </p:cNvPr>
          <p:cNvSpPr>
            <a:spLocks noGrp="1"/>
          </p:cNvSpPr>
          <p:nvPr>
            <p:ph type="sldNum" sz="quarter" idx="12"/>
          </p:nvPr>
        </p:nvSpPr>
        <p:spPr/>
        <p:txBody>
          <a:bodyPr/>
          <a:lstStyle>
            <a:lvl1pPr>
              <a:defRPr/>
            </a:lvl1pPr>
          </a:lstStyle>
          <a:p>
            <a:fld id="{59B53D21-4D56-4599-BE52-58D563F095F9}" type="slidenum">
              <a:rPr lang="en-GB" altLang="en-US"/>
              <a:pPr/>
              <a:t>‹#›</a:t>
            </a:fld>
            <a:endParaRPr lang="en-GB" altLang="en-US"/>
          </a:p>
        </p:txBody>
      </p:sp>
    </p:spTree>
    <p:extLst>
      <p:ext uri="{BB962C8B-B14F-4D97-AF65-F5344CB8AC3E}">
        <p14:creationId xmlns:p14="http://schemas.microsoft.com/office/powerpoint/2010/main" val="265941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A65889A-4CEC-B937-CA78-03BD24E73044}"/>
              </a:ext>
            </a:extLst>
          </p:cNvPr>
          <p:cNvSpPr>
            <a:spLocks noGrp="1"/>
          </p:cNvSpPr>
          <p:nvPr>
            <p:ph type="dt" sz="half" idx="10"/>
          </p:nvPr>
        </p:nvSpPr>
        <p:spPr/>
        <p:txBody>
          <a:bodyPr/>
          <a:lstStyle>
            <a:lvl1pPr>
              <a:defRPr/>
            </a:lvl1pPr>
          </a:lstStyle>
          <a:p>
            <a:pPr>
              <a:defRPr/>
            </a:pPr>
            <a:fld id="{F505DD07-B58E-4D78-98D4-5E0FC6DC6FD3}"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4E45A522-2569-10DD-53B3-6417CF918FC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0050145-3777-C405-0C9A-8A36A62EEBB7}"/>
              </a:ext>
            </a:extLst>
          </p:cNvPr>
          <p:cNvSpPr>
            <a:spLocks noGrp="1"/>
          </p:cNvSpPr>
          <p:nvPr>
            <p:ph type="sldNum" sz="quarter" idx="12"/>
          </p:nvPr>
        </p:nvSpPr>
        <p:spPr/>
        <p:txBody>
          <a:bodyPr/>
          <a:lstStyle>
            <a:lvl1pPr>
              <a:defRPr/>
            </a:lvl1pPr>
          </a:lstStyle>
          <a:p>
            <a:fld id="{51A0B11D-F8AF-43A5-B18B-A781897767BE}" type="slidenum">
              <a:rPr lang="en-GB" altLang="en-US"/>
              <a:pPr/>
              <a:t>‹#›</a:t>
            </a:fld>
            <a:endParaRPr lang="en-GB" altLang="en-US"/>
          </a:p>
        </p:txBody>
      </p:sp>
    </p:spTree>
    <p:extLst>
      <p:ext uri="{BB962C8B-B14F-4D97-AF65-F5344CB8AC3E}">
        <p14:creationId xmlns:p14="http://schemas.microsoft.com/office/powerpoint/2010/main" val="2209981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342900" y="2311401"/>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3486150" y="2311401"/>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a:extLst>
              <a:ext uri="{FF2B5EF4-FFF2-40B4-BE49-F238E27FC236}">
                <a16:creationId xmlns:a16="http://schemas.microsoft.com/office/drawing/2014/main" id="{7A560794-46D6-15E7-FEBC-83DA812A588D}"/>
              </a:ext>
            </a:extLst>
          </p:cNvPr>
          <p:cNvSpPr>
            <a:spLocks noGrp="1"/>
          </p:cNvSpPr>
          <p:nvPr>
            <p:ph type="dt" sz="half" idx="10"/>
          </p:nvPr>
        </p:nvSpPr>
        <p:spPr/>
        <p:txBody>
          <a:bodyPr/>
          <a:lstStyle>
            <a:lvl1pPr>
              <a:defRPr/>
            </a:lvl1pPr>
          </a:lstStyle>
          <a:p>
            <a:pPr>
              <a:defRPr/>
            </a:pPr>
            <a:fld id="{4E19CE51-826A-428B-8944-2529570C96BA}" type="datetime1">
              <a:rPr lang="en-GB" altLang="en-US"/>
              <a:pPr>
                <a:defRPr/>
              </a:pPr>
              <a:t>13/07/2026</a:t>
            </a:fld>
            <a:endParaRPr lang="en-GB" altLang="en-US"/>
          </a:p>
        </p:txBody>
      </p:sp>
      <p:sp>
        <p:nvSpPr>
          <p:cNvPr id="6" name="Footer Placeholder 4">
            <a:extLst>
              <a:ext uri="{FF2B5EF4-FFF2-40B4-BE49-F238E27FC236}">
                <a16:creationId xmlns:a16="http://schemas.microsoft.com/office/drawing/2014/main" id="{73D8F5EB-03CC-71F6-F2E3-6768DB249B5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316FE7A-7FB2-5A70-0872-A0A5CE2F1D7F}"/>
              </a:ext>
            </a:extLst>
          </p:cNvPr>
          <p:cNvSpPr>
            <a:spLocks noGrp="1"/>
          </p:cNvSpPr>
          <p:nvPr>
            <p:ph type="sldNum" sz="quarter" idx="12"/>
          </p:nvPr>
        </p:nvSpPr>
        <p:spPr/>
        <p:txBody>
          <a:bodyPr/>
          <a:lstStyle>
            <a:lvl1pPr>
              <a:defRPr/>
            </a:lvl1pPr>
          </a:lstStyle>
          <a:p>
            <a:fld id="{5A182570-1FF7-41E6-A28E-9E0E205B790D}" type="slidenum">
              <a:rPr lang="en-GB" altLang="en-US"/>
              <a:pPr/>
              <a:t>‹#›</a:t>
            </a:fld>
            <a:endParaRPr lang="en-GB" altLang="en-US"/>
          </a:p>
        </p:txBody>
      </p:sp>
    </p:spTree>
    <p:extLst>
      <p:ext uri="{BB962C8B-B14F-4D97-AF65-F5344CB8AC3E}">
        <p14:creationId xmlns:p14="http://schemas.microsoft.com/office/powerpoint/2010/main" val="2145272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a:extLst>
              <a:ext uri="{FF2B5EF4-FFF2-40B4-BE49-F238E27FC236}">
                <a16:creationId xmlns:a16="http://schemas.microsoft.com/office/drawing/2014/main" id="{D6CCF6C2-CFB0-AF6B-9145-9F68FB38D81B}"/>
              </a:ext>
            </a:extLst>
          </p:cNvPr>
          <p:cNvSpPr>
            <a:spLocks noGrp="1"/>
          </p:cNvSpPr>
          <p:nvPr>
            <p:ph type="dt" sz="half" idx="10"/>
          </p:nvPr>
        </p:nvSpPr>
        <p:spPr/>
        <p:txBody>
          <a:bodyPr/>
          <a:lstStyle>
            <a:lvl1pPr>
              <a:defRPr/>
            </a:lvl1pPr>
          </a:lstStyle>
          <a:p>
            <a:pPr>
              <a:defRPr/>
            </a:pPr>
            <a:fld id="{865A7A1A-0F97-43A0-A97E-80FD6B35AB54}" type="datetime1">
              <a:rPr lang="en-GB" altLang="en-US"/>
              <a:pPr>
                <a:defRPr/>
              </a:pPr>
              <a:t>13/07/2026</a:t>
            </a:fld>
            <a:endParaRPr lang="en-GB" altLang="en-US"/>
          </a:p>
        </p:txBody>
      </p:sp>
      <p:sp>
        <p:nvSpPr>
          <p:cNvPr id="8" name="Footer Placeholder 4">
            <a:extLst>
              <a:ext uri="{FF2B5EF4-FFF2-40B4-BE49-F238E27FC236}">
                <a16:creationId xmlns:a16="http://schemas.microsoft.com/office/drawing/2014/main" id="{66217F07-E94D-C99D-5458-717C3688975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0C8E5A0-82CE-9650-1F64-2FA3B9BD5607}"/>
              </a:ext>
            </a:extLst>
          </p:cNvPr>
          <p:cNvSpPr>
            <a:spLocks noGrp="1"/>
          </p:cNvSpPr>
          <p:nvPr>
            <p:ph type="sldNum" sz="quarter" idx="12"/>
          </p:nvPr>
        </p:nvSpPr>
        <p:spPr/>
        <p:txBody>
          <a:bodyPr/>
          <a:lstStyle>
            <a:lvl1pPr>
              <a:defRPr/>
            </a:lvl1pPr>
          </a:lstStyle>
          <a:p>
            <a:fld id="{3AA3F13E-F6FC-46FB-A0A5-0369CB8D906E}" type="slidenum">
              <a:rPr lang="en-GB" altLang="en-US"/>
              <a:pPr/>
              <a:t>‹#›</a:t>
            </a:fld>
            <a:endParaRPr lang="en-GB" altLang="en-US"/>
          </a:p>
        </p:txBody>
      </p:sp>
    </p:spTree>
    <p:extLst>
      <p:ext uri="{BB962C8B-B14F-4D97-AF65-F5344CB8AC3E}">
        <p14:creationId xmlns:p14="http://schemas.microsoft.com/office/powerpoint/2010/main" val="4032577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a:extLst>
              <a:ext uri="{FF2B5EF4-FFF2-40B4-BE49-F238E27FC236}">
                <a16:creationId xmlns:a16="http://schemas.microsoft.com/office/drawing/2014/main" id="{447AB7B5-0A1B-486E-ACA5-1AD2CAFB9287}"/>
              </a:ext>
            </a:extLst>
          </p:cNvPr>
          <p:cNvSpPr>
            <a:spLocks noGrp="1"/>
          </p:cNvSpPr>
          <p:nvPr>
            <p:ph type="dt" sz="half" idx="10"/>
          </p:nvPr>
        </p:nvSpPr>
        <p:spPr/>
        <p:txBody>
          <a:bodyPr/>
          <a:lstStyle>
            <a:lvl1pPr>
              <a:defRPr/>
            </a:lvl1pPr>
          </a:lstStyle>
          <a:p>
            <a:pPr>
              <a:defRPr/>
            </a:pPr>
            <a:fld id="{B251B3EA-DC0A-405D-A316-55A36520ECCF}" type="datetime1">
              <a:rPr lang="en-GB" altLang="en-US"/>
              <a:pPr>
                <a:defRPr/>
              </a:pPr>
              <a:t>13/07/2026</a:t>
            </a:fld>
            <a:endParaRPr lang="en-GB" altLang="en-US"/>
          </a:p>
        </p:txBody>
      </p:sp>
      <p:sp>
        <p:nvSpPr>
          <p:cNvPr id="4" name="Footer Placeholder 4">
            <a:extLst>
              <a:ext uri="{FF2B5EF4-FFF2-40B4-BE49-F238E27FC236}">
                <a16:creationId xmlns:a16="http://schemas.microsoft.com/office/drawing/2014/main" id="{AC8021A6-5918-E6C5-CA13-EB42A17DC08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7C45A0A-57C9-D7A4-4F29-C1AF78B7F24C}"/>
              </a:ext>
            </a:extLst>
          </p:cNvPr>
          <p:cNvSpPr>
            <a:spLocks noGrp="1"/>
          </p:cNvSpPr>
          <p:nvPr>
            <p:ph type="sldNum" sz="quarter" idx="12"/>
          </p:nvPr>
        </p:nvSpPr>
        <p:spPr/>
        <p:txBody>
          <a:bodyPr/>
          <a:lstStyle>
            <a:lvl1pPr>
              <a:defRPr/>
            </a:lvl1pPr>
          </a:lstStyle>
          <a:p>
            <a:fld id="{F8D4F665-EF09-47E8-B318-70AE7CAF3694}" type="slidenum">
              <a:rPr lang="en-GB" altLang="en-US"/>
              <a:pPr/>
              <a:t>‹#›</a:t>
            </a:fld>
            <a:endParaRPr lang="en-GB" altLang="en-US"/>
          </a:p>
        </p:txBody>
      </p:sp>
    </p:spTree>
    <p:extLst>
      <p:ext uri="{BB962C8B-B14F-4D97-AF65-F5344CB8AC3E}">
        <p14:creationId xmlns:p14="http://schemas.microsoft.com/office/powerpoint/2010/main" val="3524024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2D8BE08-1FC8-921C-19E1-C0009C3F75FD}"/>
              </a:ext>
            </a:extLst>
          </p:cNvPr>
          <p:cNvSpPr>
            <a:spLocks noGrp="1"/>
          </p:cNvSpPr>
          <p:nvPr>
            <p:ph type="dt" sz="half" idx="10"/>
          </p:nvPr>
        </p:nvSpPr>
        <p:spPr/>
        <p:txBody>
          <a:bodyPr/>
          <a:lstStyle>
            <a:lvl1pPr>
              <a:defRPr/>
            </a:lvl1pPr>
          </a:lstStyle>
          <a:p>
            <a:pPr>
              <a:defRPr/>
            </a:pPr>
            <a:fld id="{FAEE3D17-4177-4A51-BEDA-E3F8F3C35732}" type="datetime1">
              <a:rPr lang="en-GB" altLang="en-US"/>
              <a:pPr>
                <a:defRPr/>
              </a:pPr>
              <a:t>13/07/2026</a:t>
            </a:fld>
            <a:endParaRPr lang="en-GB" altLang="en-US"/>
          </a:p>
        </p:txBody>
      </p:sp>
      <p:sp>
        <p:nvSpPr>
          <p:cNvPr id="3" name="Footer Placeholder 4">
            <a:extLst>
              <a:ext uri="{FF2B5EF4-FFF2-40B4-BE49-F238E27FC236}">
                <a16:creationId xmlns:a16="http://schemas.microsoft.com/office/drawing/2014/main" id="{05568FDE-11E5-79EF-5745-8AD7FBB02F2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AF3BA8D0-AE22-8E89-C93A-9828E3E8B526}"/>
              </a:ext>
            </a:extLst>
          </p:cNvPr>
          <p:cNvSpPr>
            <a:spLocks noGrp="1"/>
          </p:cNvSpPr>
          <p:nvPr>
            <p:ph type="sldNum" sz="quarter" idx="12"/>
          </p:nvPr>
        </p:nvSpPr>
        <p:spPr/>
        <p:txBody>
          <a:bodyPr/>
          <a:lstStyle>
            <a:lvl1pPr>
              <a:defRPr/>
            </a:lvl1pPr>
          </a:lstStyle>
          <a:p>
            <a:fld id="{7BF78012-9141-4E77-99C7-08D481EAC8DB}" type="slidenum">
              <a:rPr lang="en-GB" altLang="en-US"/>
              <a:pPr/>
              <a:t>‹#›</a:t>
            </a:fld>
            <a:endParaRPr lang="en-GB" altLang="en-US"/>
          </a:p>
        </p:txBody>
      </p:sp>
    </p:spTree>
    <p:extLst>
      <p:ext uri="{BB962C8B-B14F-4D97-AF65-F5344CB8AC3E}">
        <p14:creationId xmlns:p14="http://schemas.microsoft.com/office/powerpoint/2010/main" val="3920568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117B9AD3-C378-8A43-5BF3-ED36C6378EA4}"/>
              </a:ext>
            </a:extLst>
          </p:cNvPr>
          <p:cNvSpPr>
            <a:spLocks noGrp="1"/>
          </p:cNvSpPr>
          <p:nvPr>
            <p:ph type="dt" sz="half" idx="10"/>
          </p:nvPr>
        </p:nvSpPr>
        <p:spPr/>
        <p:txBody>
          <a:bodyPr/>
          <a:lstStyle>
            <a:lvl1pPr>
              <a:defRPr/>
            </a:lvl1pPr>
          </a:lstStyle>
          <a:p>
            <a:pPr>
              <a:defRPr/>
            </a:pPr>
            <a:fld id="{757EBE30-18C5-406F-B712-5BE1FCB8A726}" type="datetime1">
              <a:rPr lang="en-GB" altLang="en-US"/>
              <a:pPr>
                <a:defRPr/>
              </a:pPr>
              <a:t>13/07/2026</a:t>
            </a:fld>
            <a:endParaRPr lang="en-GB" altLang="en-US"/>
          </a:p>
        </p:txBody>
      </p:sp>
      <p:sp>
        <p:nvSpPr>
          <p:cNvPr id="6" name="Footer Placeholder 4">
            <a:extLst>
              <a:ext uri="{FF2B5EF4-FFF2-40B4-BE49-F238E27FC236}">
                <a16:creationId xmlns:a16="http://schemas.microsoft.com/office/drawing/2014/main" id="{613852DD-1544-34A9-48EC-19F98CBACD6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1A6F79E-EC9B-8D54-55D4-48C307139FEB}"/>
              </a:ext>
            </a:extLst>
          </p:cNvPr>
          <p:cNvSpPr>
            <a:spLocks noGrp="1"/>
          </p:cNvSpPr>
          <p:nvPr>
            <p:ph type="sldNum" sz="quarter" idx="12"/>
          </p:nvPr>
        </p:nvSpPr>
        <p:spPr/>
        <p:txBody>
          <a:bodyPr/>
          <a:lstStyle>
            <a:lvl1pPr>
              <a:defRPr/>
            </a:lvl1pPr>
          </a:lstStyle>
          <a:p>
            <a:fld id="{B1929D70-D798-48F5-9B46-8A69DA24A114}" type="slidenum">
              <a:rPr lang="en-GB" altLang="en-US"/>
              <a:pPr/>
              <a:t>‹#›</a:t>
            </a:fld>
            <a:endParaRPr lang="en-GB" altLang="en-US"/>
          </a:p>
        </p:txBody>
      </p:sp>
    </p:spTree>
    <p:extLst>
      <p:ext uri="{BB962C8B-B14F-4D97-AF65-F5344CB8AC3E}">
        <p14:creationId xmlns:p14="http://schemas.microsoft.com/office/powerpoint/2010/main" val="4091231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GB"/>
              <a:t>Click to edit Master title style</a:t>
            </a:r>
          </a:p>
        </p:txBody>
      </p:sp>
      <p:sp>
        <p:nvSpPr>
          <p:cNvPr id="3" name="Picture Placeholder 2"/>
          <p:cNvSpPr>
            <a:spLocks noGrp="1"/>
          </p:cNvSpPr>
          <p:nvPr>
            <p:ph type="pic" idx="1"/>
          </p:nvPr>
        </p:nvSpPr>
        <p:spPr>
          <a:xfrm>
            <a:off x="1344216" y="885119"/>
            <a:ext cx="4114800" cy="59436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CFF7D5A5-27A1-ADCE-12D2-69BCAF0610BF}"/>
              </a:ext>
            </a:extLst>
          </p:cNvPr>
          <p:cNvSpPr>
            <a:spLocks noGrp="1"/>
          </p:cNvSpPr>
          <p:nvPr>
            <p:ph type="dt" sz="half" idx="10"/>
          </p:nvPr>
        </p:nvSpPr>
        <p:spPr/>
        <p:txBody>
          <a:bodyPr/>
          <a:lstStyle>
            <a:lvl1pPr>
              <a:defRPr/>
            </a:lvl1pPr>
          </a:lstStyle>
          <a:p>
            <a:pPr>
              <a:defRPr/>
            </a:pPr>
            <a:fld id="{B7E2686C-661B-44D9-924C-A5838F1D66F2}" type="datetime1">
              <a:rPr lang="en-GB" altLang="en-US"/>
              <a:pPr>
                <a:defRPr/>
              </a:pPr>
              <a:t>13/07/2026</a:t>
            </a:fld>
            <a:endParaRPr lang="en-GB" altLang="en-US"/>
          </a:p>
        </p:txBody>
      </p:sp>
      <p:sp>
        <p:nvSpPr>
          <p:cNvPr id="6" name="Footer Placeholder 4">
            <a:extLst>
              <a:ext uri="{FF2B5EF4-FFF2-40B4-BE49-F238E27FC236}">
                <a16:creationId xmlns:a16="http://schemas.microsoft.com/office/drawing/2014/main" id="{BDA6780B-32CB-A5DD-DF26-0D1A1CA3E13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4BE6049-5EFE-AEAC-4241-DB4E1CCD72CA}"/>
              </a:ext>
            </a:extLst>
          </p:cNvPr>
          <p:cNvSpPr>
            <a:spLocks noGrp="1"/>
          </p:cNvSpPr>
          <p:nvPr>
            <p:ph type="sldNum" sz="quarter" idx="12"/>
          </p:nvPr>
        </p:nvSpPr>
        <p:spPr/>
        <p:txBody>
          <a:bodyPr/>
          <a:lstStyle>
            <a:lvl1pPr>
              <a:defRPr/>
            </a:lvl1pPr>
          </a:lstStyle>
          <a:p>
            <a:fld id="{2952C03C-B952-47EB-A87A-EF56457031A1}" type="slidenum">
              <a:rPr lang="en-GB" altLang="en-US"/>
              <a:pPr/>
              <a:t>‹#›</a:t>
            </a:fld>
            <a:endParaRPr lang="en-GB" altLang="en-US"/>
          </a:p>
        </p:txBody>
      </p:sp>
    </p:spTree>
    <p:extLst>
      <p:ext uri="{BB962C8B-B14F-4D97-AF65-F5344CB8AC3E}">
        <p14:creationId xmlns:p14="http://schemas.microsoft.com/office/powerpoint/2010/main" val="1989304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1B268A0-2C51-AC4B-4105-7F838B0024AE}"/>
              </a:ext>
            </a:extLst>
          </p:cNvPr>
          <p:cNvSpPr>
            <a:spLocks noGrp="1"/>
          </p:cNvSpPr>
          <p:nvPr>
            <p:ph type="dt" sz="half" idx="10"/>
          </p:nvPr>
        </p:nvSpPr>
        <p:spPr/>
        <p:txBody>
          <a:bodyPr/>
          <a:lstStyle>
            <a:lvl1pPr>
              <a:defRPr/>
            </a:lvl1pPr>
          </a:lstStyle>
          <a:p>
            <a:pPr>
              <a:defRPr/>
            </a:pPr>
            <a:fld id="{1324D385-FD1C-4E17-A123-3D27359411BE}"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69E0CE51-A218-5EB5-6E4C-A2B4DDBDD67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714A45-FA72-6399-D697-EEB296938DD1}"/>
              </a:ext>
            </a:extLst>
          </p:cNvPr>
          <p:cNvSpPr>
            <a:spLocks noGrp="1"/>
          </p:cNvSpPr>
          <p:nvPr>
            <p:ph type="sldNum" sz="quarter" idx="12"/>
          </p:nvPr>
        </p:nvSpPr>
        <p:spPr/>
        <p:txBody>
          <a:bodyPr/>
          <a:lstStyle>
            <a:lvl1pPr>
              <a:defRPr/>
            </a:lvl1pPr>
          </a:lstStyle>
          <a:p>
            <a:fld id="{6606B333-2B41-4705-91CA-188D81FA365B}" type="slidenum">
              <a:rPr lang="en-GB" altLang="en-US"/>
              <a:pPr/>
              <a:t>‹#›</a:t>
            </a:fld>
            <a:endParaRPr lang="en-GB" altLang="en-US"/>
          </a:p>
        </p:txBody>
      </p:sp>
    </p:spTree>
    <p:extLst>
      <p:ext uri="{BB962C8B-B14F-4D97-AF65-F5344CB8AC3E}">
        <p14:creationId xmlns:p14="http://schemas.microsoft.com/office/powerpoint/2010/main" val="75804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6700"/>
            <a:ext cx="1543050" cy="8452203"/>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342900" y="396700"/>
            <a:ext cx="4514850" cy="84522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DFA05FE-7AF9-8555-BDE7-098F0E70F6CF}"/>
              </a:ext>
            </a:extLst>
          </p:cNvPr>
          <p:cNvSpPr>
            <a:spLocks noGrp="1"/>
          </p:cNvSpPr>
          <p:nvPr>
            <p:ph type="dt" sz="half" idx="10"/>
          </p:nvPr>
        </p:nvSpPr>
        <p:spPr/>
        <p:txBody>
          <a:bodyPr/>
          <a:lstStyle>
            <a:lvl1pPr>
              <a:defRPr/>
            </a:lvl1pPr>
          </a:lstStyle>
          <a:p>
            <a:pPr>
              <a:defRPr/>
            </a:pPr>
            <a:fld id="{9FAF0C72-0163-418A-B541-1CB93C07CC00}"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CE2611CE-42C5-8C63-D91D-7589AC8D861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8B8B53A-F1C2-2375-29DA-CF371201BFE9}"/>
              </a:ext>
            </a:extLst>
          </p:cNvPr>
          <p:cNvSpPr>
            <a:spLocks noGrp="1"/>
          </p:cNvSpPr>
          <p:nvPr>
            <p:ph type="sldNum" sz="quarter" idx="12"/>
          </p:nvPr>
        </p:nvSpPr>
        <p:spPr/>
        <p:txBody>
          <a:bodyPr/>
          <a:lstStyle>
            <a:lvl1pPr>
              <a:defRPr/>
            </a:lvl1pPr>
          </a:lstStyle>
          <a:p>
            <a:fld id="{C33B8541-D021-47F6-9CB3-ED3970B92531}" type="slidenum">
              <a:rPr lang="en-GB" altLang="en-US"/>
              <a:pPr/>
              <a:t>‹#›</a:t>
            </a:fld>
            <a:endParaRPr lang="en-GB" altLang="en-US"/>
          </a:p>
        </p:txBody>
      </p:sp>
    </p:spTree>
    <p:extLst>
      <p:ext uri="{BB962C8B-B14F-4D97-AF65-F5344CB8AC3E}">
        <p14:creationId xmlns:p14="http://schemas.microsoft.com/office/powerpoint/2010/main" val="34670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42EAE00-843E-E51D-3D94-843E94910B72}"/>
              </a:ext>
            </a:extLst>
          </p:cNvPr>
          <p:cNvSpPr>
            <a:spLocks noGrp="1"/>
          </p:cNvSpPr>
          <p:nvPr>
            <p:ph type="title"/>
          </p:nvPr>
        </p:nvSpPr>
        <p:spPr bwMode="auto">
          <a:xfrm>
            <a:off x="342900" y="396875"/>
            <a:ext cx="617220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Text Placeholder 2">
            <a:extLst>
              <a:ext uri="{FF2B5EF4-FFF2-40B4-BE49-F238E27FC236}">
                <a16:creationId xmlns:a16="http://schemas.microsoft.com/office/drawing/2014/main" id="{A3F2D7A7-3045-F4DB-3010-F416902211B1}"/>
              </a:ext>
            </a:extLst>
          </p:cNvPr>
          <p:cNvSpPr>
            <a:spLocks noGrp="1"/>
          </p:cNvSpPr>
          <p:nvPr>
            <p:ph type="body" idx="1"/>
          </p:nvPr>
        </p:nvSpPr>
        <p:spPr bwMode="auto">
          <a:xfrm>
            <a:off x="342900" y="2311400"/>
            <a:ext cx="6172200" cy="653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82312885-4777-BA76-D11F-A4D55818F6F7}"/>
              </a:ext>
            </a:extLst>
          </p:cNvPr>
          <p:cNvSpPr>
            <a:spLocks noGrp="1"/>
          </p:cNvSpPr>
          <p:nvPr>
            <p:ph type="dt" sz="half" idx="2"/>
          </p:nvPr>
        </p:nvSpPr>
        <p:spPr>
          <a:xfrm>
            <a:off x="342900" y="9182100"/>
            <a:ext cx="1600200" cy="527050"/>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defRPr>
            </a:lvl1pPr>
          </a:lstStyle>
          <a:p>
            <a:pPr>
              <a:defRPr/>
            </a:pPr>
            <a:fld id="{2191B364-9A48-48A1-9D88-87635C6EF3F3}" type="datetime1">
              <a:rPr lang="en-GB" altLang="en-US"/>
              <a:pPr>
                <a:defRPr/>
              </a:pPr>
              <a:t>13/07/2026</a:t>
            </a:fld>
            <a:endParaRPr lang="en-GB" altLang="en-US"/>
          </a:p>
        </p:txBody>
      </p:sp>
      <p:sp>
        <p:nvSpPr>
          <p:cNvPr id="5" name="Footer Placeholder 4">
            <a:extLst>
              <a:ext uri="{FF2B5EF4-FFF2-40B4-BE49-F238E27FC236}">
                <a16:creationId xmlns:a16="http://schemas.microsoft.com/office/drawing/2014/main" id="{EBBA55B1-F060-F768-1FC5-5BF8DDF8700A}"/>
              </a:ext>
            </a:extLst>
          </p:cNvPr>
          <p:cNvSpPr>
            <a:spLocks noGrp="1"/>
          </p:cNvSpPr>
          <p:nvPr>
            <p:ph type="ftr" sz="quarter" idx="3"/>
          </p:nvPr>
        </p:nvSpPr>
        <p:spPr>
          <a:xfrm>
            <a:off x="2343150" y="9182100"/>
            <a:ext cx="2171700" cy="527050"/>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01E0B87D-2684-4375-E53F-7202CD9599C5}"/>
              </a:ext>
            </a:extLst>
          </p:cNvPr>
          <p:cNvSpPr>
            <a:spLocks noGrp="1"/>
          </p:cNvSpPr>
          <p:nvPr>
            <p:ph type="sldNum" sz="quarter" idx="4"/>
          </p:nvPr>
        </p:nvSpPr>
        <p:spPr>
          <a:xfrm>
            <a:off x="4914900" y="9182100"/>
            <a:ext cx="1600200" cy="52705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F37BEA0E-CFB5-4D66-90DF-09F6CD9C707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65" charset="-128"/>
          <a:cs typeface="ＭＳ Ｐゴシック" pitchFamily="-65" charset="-128"/>
        </a:defRPr>
      </a:lvl1pPr>
      <a:lvl2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2pPr>
      <a:lvl3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3pPr>
      <a:lvl4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4pPr>
      <a:lvl5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5pPr>
      <a:lvl6pPr marL="4572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6pPr>
      <a:lvl7pPr marL="9144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7pPr>
      <a:lvl8pPr marL="13716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8pPr>
      <a:lvl9pPr marL="18288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www.ironvillecodnorpark.derbyshire.sch.uk/safeguarding/" TargetMode="External"/><Relationship Id="rId7" Type="http://schemas.openxmlformats.org/officeDocument/2006/relationships/hyperlink" Target="https://summerreadingchallenge.org.uk/"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ironvillecodnorpark.derbyshire.sch.uk/class-photographs-2024-2025-3/" TargetMode="External"/><Relationship Id="rId5" Type="http://schemas.openxmlformats.org/officeDocument/2006/relationships/image" Target="../media/image1.png"/><Relationship Id="rId4" Type="http://schemas.openxmlformats.org/officeDocument/2006/relationships/image" Target="../media/image2.jpe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CAFB25E-1B63-8629-4060-8CF37FCB7983}"/>
              </a:ext>
            </a:extLst>
          </p:cNvPr>
          <p:cNvSpPr>
            <a:spLocks noChangeArrowheads="1"/>
          </p:cNvSpPr>
          <p:nvPr/>
        </p:nvSpPr>
        <p:spPr bwMode="auto">
          <a:xfrm>
            <a:off x="0" y="1"/>
            <a:ext cx="6858000" cy="1199560"/>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blurRad="40000" dist="20000" dir="5400000" rotWithShape="0">
              <a:srgbClr val="808080">
                <a:alpha val="37999"/>
              </a:srgbClr>
            </a:outerShdw>
          </a:effectLst>
        </p:spPr>
        <p:txBody>
          <a:bodyPr lIns="91440" tIns="45720" rIns="91440" bIns="45720"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defRPr/>
            </a:pPr>
            <a:r>
              <a:rPr lang="en-GB" altLang="en-US" sz="1800" b="1" dirty="0" err="1">
                <a:solidFill>
                  <a:srgbClr val="000000"/>
                </a:solidFill>
                <a:cs typeface="Arial" panose="020B0604020202020204" pitchFamily="34" charset="0"/>
              </a:rPr>
              <a:t>Ironville</a:t>
            </a:r>
            <a:r>
              <a:rPr lang="en-GB" altLang="en-US" sz="1800" b="1" dirty="0">
                <a:solidFill>
                  <a:srgbClr val="000000"/>
                </a:solidFill>
                <a:cs typeface="Arial" panose="020B0604020202020204" pitchFamily="34" charset="0"/>
              </a:rPr>
              <a:t> and </a:t>
            </a:r>
            <a:r>
              <a:rPr lang="en-GB" altLang="en-US" sz="1800" b="1" dirty="0" err="1">
                <a:solidFill>
                  <a:srgbClr val="000000"/>
                </a:solidFill>
                <a:cs typeface="Arial" panose="020B0604020202020204" pitchFamily="34" charset="0"/>
              </a:rPr>
              <a:t>Codnor</a:t>
            </a:r>
            <a:r>
              <a:rPr lang="en-GB" altLang="en-US" sz="1800" b="1" dirty="0">
                <a:solidFill>
                  <a:srgbClr val="000000"/>
                </a:solidFill>
                <a:cs typeface="Arial" panose="020B0604020202020204" pitchFamily="34" charset="0"/>
              </a:rPr>
              <a:t> Park Primary School</a:t>
            </a:r>
          </a:p>
          <a:p>
            <a:pPr algn="r" eaLnBrk="1" hangingPunct="1">
              <a:defRPr/>
            </a:pPr>
            <a:r>
              <a:rPr lang="en-GB" altLang="en-US" sz="1800" b="1" dirty="0">
                <a:solidFill>
                  <a:srgbClr val="000000"/>
                </a:solidFill>
                <a:cs typeface="Arial" panose="020B0604020202020204" pitchFamily="34" charset="0"/>
              </a:rPr>
              <a:t>Newsletter</a:t>
            </a:r>
          </a:p>
          <a:p>
            <a:pPr algn="r" eaLnBrk="1" hangingPunct="1">
              <a:defRPr/>
            </a:pPr>
            <a:r>
              <a:rPr lang="en-GB" altLang="en-US" sz="1800" b="1">
                <a:solidFill>
                  <a:srgbClr val="000000"/>
                </a:solidFill>
                <a:latin typeface="Arial"/>
                <a:ea typeface="ＭＳ Ｐゴシック"/>
                <a:cs typeface="Arial" panose="020B0604020202020204" pitchFamily="34" charset="0"/>
              </a:rPr>
              <a:t> 13</a:t>
            </a:r>
            <a:r>
              <a:rPr lang="en-GB" altLang="en-US" sz="1800" b="1" baseline="30000">
                <a:solidFill>
                  <a:srgbClr val="000000"/>
                </a:solidFill>
                <a:latin typeface="Arial"/>
                <a:ea typeface="ＭＳ Ｐゴシック"/>
                <a:cs typeface="Arial" panose="020B0604020202020204" pitchFamily="34" charset="0"/>
              </a:rPr>
              <a:t>th</a:t>
            </a:r>
            <a:r>
              <a:rPr lang="en-GB" altLang="en-US" sz="1800" b="1">
                <a:solidFill>
                  <a:srgbClr val="000000"/>
                </a:solidFill>
                <a:latin typeface="Arial"/>
                <a:ea typeface="ＭＳ Ｐゴシック"/>
                <a:cs typeface="Arial" panose="020B0604020202020204" pitchFamily="34" charset="0"/>
              </a:rPr>
              <a:t> </a:t>
            </a:r>
            <a:r>
              <a:rPr lang="en-GB" altLang="en-US" sz="1800" b="1" dirty="0">
                <a:solidFill>
                  <a:srgbClr val="000000"/>
                </a:solidFill>
                <a:latin typeface="Arial"/>
                <a:ea typeface="ＭＳ Ｐゴシック"/>
                <a:cs typeface="Arial" panose="020B0604020202020204" pitchFamily="34" charset="0"/>
              </a:rPr>
              <a:t>July </a:t>
            </a:r>
            <a:r>
              <a:rPr lang="en-US" altLang="en-US" sz="1800" b="1" dirty="0">
                <a:latin typeface="Arial"/>
                <a:ea typeface="ＭＳ Ｐゴシック"/>
                <a:cs typeface="Arial"/>
              </a:rPr>
              <a:t> 2026</a:t>
            </a:r>
            <a:endParaRPr lang="en-GB" altLang="en-US" sz="1800" b="1" dirty="0">
              <a:latin typeface="Arial"/>
              <a:ea typeface="ＭＳ Ｐゴシック"/>
              <a:cs typeface="Arial"/>
            </a:endParaRPr>
          </a:p>
        </p:txBody>
      </p:sp>
      <p:pic>
        <p:nvPicPr>
          <p:cNvPr id="3075" name="Picture 9">
            <a:extLst>
              <a:ext uri="{FF2B5EF4-FFF2-40B4-BE49-F238E27FC236}">
                <a16:creationId xmlns:a16="http://schemas.microsoft.com/office/drawing/2014/main" id="{5B0225D1-DD64-DCC8-92C9-C9D7410EB9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3" y="138113"/>
            <a:ext cx="80010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B935F231-9923-B678-3BCA-8A44F9D8B88D}"/>
              </a:ext>
            </a:extLst>
          </p:cNvPr>
          <p:cNvSpPr/>
          <p:nvPr/>
        </p:nvSpPr>
        <p:spPr>
          <a:xfrm>
            <a:off x="1" y="1201737"/>
            <a:ext cx="6858000" cy="433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800">
                <a:latin typeface="Arial"/>
                <a:cs typeface="Arial"/>
              </a:rPr>
              <a:t>Believe Achieve Succeed </a:t>
            </a:r>
          </a:p>
        </p:txBody>
      </p:sp>
      <p:sp>
        <p:nvSpPr>
          <p:cNvPr id="15" name="Rectangle 14">
            <a:extLst>
              <a:ext uri="{FF2B5EF4-FFF2-40B4-BE49-F238E27FC236}">
                <a16:creationId xmlns:a16="http://schemas.microsoft.com/office/drawing/2014/main" id="{B83F2EB0-676C-7BC8-5F92-5DE233EFB65E}"/>
              </a:ext>
            </a:extLst>
          </p:cNvPr>
          <p:cNvSpPr/>
          <p:nvPr/>
        </p:nvSpPr>
        <p:spPr>
          <a:xfrm>
            <a:off x="0" y="1635124"/>
            <a:ext cx="5231218" cy="8215986"/>
          </a:xfrm>
          <a:prstGeom prst="rect">
            <a:avLst/>
          </a:prstGeom>
          <a:ln>
            <a:noFill/>
          </a:ln>
          <a:effectLst>
            <a:glow rad="63500">
              <a:schemeClr val="accent1">
                <a:alpha val="75000"/>
              </a:schemeClr>
            </a:glow>
            <a:outerShdw blurRad="50800" dist="38100" dir="5400000">
              <a:srgbClr val="000000">
                <a:alpha val="43000"/>
              </a:srgbClr>
            </a:outerShdw>
          </a:effectLst>
        </p:spPr>
        <p:style>
          <a:lnRef idx="2">
            <a:schemeClr val="accent1"/>
          </a:lnRef>
          <a:fillRef idx="1">
            <a:schemeClr val="lt1"/>
          </a:fillRef>
          <a:effectRef idx="0">
            <a:schemeClr val="accent1"/>
          </a:effectRef>
          <a:fontRef idx="minor">
            <a:schemeClr val="dk1"/>
          </a:fontRef>
        </p:style>
        <p:txBody>
          <a:bodyPr lIns="91440" tIns="45720" rIns="91440" bIns="45720" anchor="t"/>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200" b="1" dirty="0"/>
              <a:t>Wonderful World Week </a:t>
            </a:r>
            <a:endParaRPr lang="en-GB" sz="1200" dirty="0"/>
          </a:p>
          <a:p>
            <a:r>
              <a:rPr lang="en-US" sz="1200" dirty="0">
                <a:latin typeface="Arial"/>
                <a:ea typeface="ＭＳ Ｐゴシック"/>
                <a:cs typeface="Arial"/>
              </a:rPr>
              <a:t>If you have booked in to attend your child’s lunch and stay this week please go to the hall gate for </a:t>
            </a:r>
            <a:r>
              <a:rPr lang="en-US" sz="1200" b="1" dirty="0">
                <a:latin typeface="Arial"/>
                <a:ea typeface="ＭＳ Ｐゴシック"/>
                <a:cs typeface="Arial"/>
              </a:rPr>
              <a:t>12:30 p.m.</a:t>
            </a:r>
            <a:r>
              <a:rPr lang="en-US" sz="1200" dirty="0">
                <a:latin typeface="Arial"/>
                <a:ea typeface="ＭＳ Ｐゴシック"/>
                <a:cs typeface="Arial"/>
              </a:rPr>
              <a:t> If you have booked in for the session only, please go to the main reception for </a:t>
            </a:r>
            <a:r>
              <a:rPr lang="en-US" sz="1200" b="1" dirty="0">
                <a:latin typeface="Arial"/>
                <a:ea typeface="ＭＳ Ｐゴシック"/>
                <a:cs typeface="Arial"/>
              </a:rPr>
              <a:t>1:00 p.m.</a:t>
            </a:r>
            <a:r>
              <a:rPr lang="en-US" sz="1200" dirty="0">
                <a:latin typeface="Arial"/>
                <a:ea typeface="ＭＳ Ｐゴシック"/>
                <a:cs typeface="Arial"/>
              </a:rPr>
              <a:t> Both sessions finish at </a:t>
            </a:r>
            <a:r>
              <a:rPr lang="en-US" sz="1200" b="1" dirty="0">
                <a:latin typeface="Arial"/>
                <a:ea typeface="ＭＳ Ｐゴシック"/>
                <a:cs typeface="Arial"/>
              </a:rPr>
              <a:t>2:15 p.m.  </a:t>
            </a:r>
            <a:r>
              <a:rPr lang="en-GB" sz="1200" dirty="0">
                <a:latin typeface="Arial"/>
                <a:ea typeface="ＭＳ Ｐゴシック"/>
                <a:cs typeface="Arial"/>
              </a:rPr>
              <a:t>Don’t forget your passport and suitcase! </a:t>
            </a:r>
          </a:p>
          <a:p>
            <a:r>
              <a:rPr lang="en-GB" sz="1200" dirty="0">
                <a:latin typeface="Arial"/>
                <a:ea typeface="ＭＳ Ｐゴシック"/>
                <a:cs typeface="Arial"/>
              </a:rPr>
              <a:t>Unfortunately, if you did not complete the slip you won’t be able to attend these events. </a:t>
            </a:r>
          </a:p>
          <a:p>
            <a:endParaRPr lang="en-GB" sz="1200" dirty="0"/>
          </a:p>
          <a:p>
            <a:r>
              <a:rPr lang="en-US" sz="1200" b="1" dirty="0"/>
              <a:t>Summer Birthdays </a:t>
            </a:r>
            <a:endParaRPr lang="en-GB" sz="1200" dirty="0"/>
          </a:p>
          <a:p>
            <a:r>
              <a:rPr lang="en-US" sz="1200" dirty="0"/>
              <a:t>As a little treat for the children and staff who have/will have a birthday between </a:t>
            </a:r>
            <a:r>
              <a:rPr lang="en-US" sz="1200" b="1" dirty="0"/>
              <a:t>13</a:t>
            </a:r>
            <a:r>
              <a:rPr lang="en-US" sz="1200" b="1" baseline="30000" dirty="0"/>
              <a:t>th</a:t>
            </a:r>
            <a:r>
              <a:rPr lang="en-US" sz="1200" b="1" dirty="0"/>
              <a:t>  April to 31st August</a:t>
            </a:r>
            <a:r>
              <a:rPr lang="en-US" sz="1200" dirty="0"/>
              <a:t> they are allowed to come to school this </a:t>
            </a:r>
            <a:r>
              <a:rPr lang="en-US" sz="1200" b="1" dirty="0"/>
              <a:t>Thursday </a:t>
            </a:r>
            <a:r>
              <a:rPr lang="en-US" sz="1200" dirty="0"/>
              <a:t>in non- uniform so everyone in school can wish them a happy birthday. </a:t>
            </a:r>
            <a:endParaRPr lang="en-GB" sz="1200" dirty="0"/>
          </a:p>
          <a:p>
            <a:endParaRPr lang="en-GB" sz="1200" dirty="0"/>
          </a:p>
          <a:p>
            <a:r>
              <a:rPr lang="en-GB" sz="1200" b="1" dirty="0"/>
              <a:t>Annual Reports</a:t>
            </a:r>
            <a:endParaRPr lang="en-GB" sz="1200" dirty="0"/>
          </a:p>
          <a:p>
            <a:r>
              <a:rPr lang="en-GB" sz="1200" dirty="0"/>
              <a:t>Your child’s annual report will be sent home this </a:t>
            </a:r>
            <a:r>
              <a:rPr lang="en-GB" sz="1200" b="1" dirty="0"/>
              <a:t>Friday</a:t>
            </a:r>
            <a:r>
              <a:rPr lang="en-GB" sz="1200" dirty="0"/>
              <a:t>. If you would like an additional copy of the report for a parent with whom the child does not reside, please let Mrs Moore know by </a:t>
            </a:r>
            <a:r>
              <a:rPr lang="en-GB" sz="1200" b="1" dirty="0"/>
              <a:t>Wednesday 15</a:t>
            </a:r>
            <a:r>
              <a:rPr lang="en-GB" sz="1200" b="1" baseline="30000" dirty="0"/>
              <a:t>th</a:t>
            </a:r>
            <a:r>
              <a:rPr lang="en-GB" sz="1200" b="1" dirty="0"/>
              <a:t> </a:t>
            </a:r>
            <a:r>
              <a:rPr lang="en-GB" sz="1200" dirty="0"/>
              <a:t>at the </a:t>
            </a:r>
            <a:r>
              <a:rPr lang="en-GB" sz="1200" b="1" dirty="0"/>
              <a:t>very latest</a:t>
            </a:r>
            <a:r>
              <a:rPr lang="en-GB" sz="1200" dirty="0"/>
              <a:t>. </a:t>
            </a:r>
            <a:r>
              <a:rPr lang="en-US" sz="1200" dirty="0"/>
              <a:t>If you would like to discuss anything in your child’s report there will be a parents’ evening on </a:t>
            </a:r>
            <a:r>
              <a:rPr lang="en-GB" sz="1200" b="1" dirty="0"/>
              <a:t>Wednesday 22</a:t>
            </a:r>
            <a:r>
              <a:rPr lang="en-GB" sz="1200" b="1" baseline="30000" dirty="0"/>
              <a:t>nd</a:t>
            </a:r>
            <a:r>
              <a:rPr lang="en-GB" sz="1200" b="1" dirty="0"/>
              <a:t> </a:t>
            </a:r>
            <a:r>
              <a:rPr lang="en-GB" sz="1200" dirty="0"/>
              <a:t>from </a:t>
            </a:r>
            <a:r>
              <a:rPr lang="en-GB" sz="1200" b="1" dirty="0"/>
              <a:t>3:15 p.m. - 4:00 p.m.</a:t>
            </a:r>
            <a:r>
              <a:rPr lang="en-GB" sz="1200" dirty="0"/>
              <a:t> for Wrens, Robins, Shining Start, Kingfishers and Kestrels. There is no need to make an appointment, please just call in. </a:t>
            </a:r>
          </a:p>
          <a:p>
            <a:r>
              <a:rPr lang="en-GB" sz="1200" dirty="0">
                <a:latin typeface="Arial"/>
                <a:ea typeface="ＭＳ Ｐゴシック"/>
                <a:cs typeface="Arial"/>
              </a:rPr>
              <a:t>If your child is in Eagles and you would like to discuss anything in the report please contact Mrs Moore and let her know by Tuesday 22</a:t>
            </a:r>
            <a:r>
              <a:rPr lang="en-GB" sz="1200" baseline="30000" dirty="0">
                <a:latin typeface="Arial"/>
                <a:ea typeface="ＭＳ Ｐゴシック"/>
                <a:cs typeface="Arial"/>
              </a:rPr>
              <a:t>nd</a:t>
            </a:r>
            <a:r>
              <a:rPr lang="en-GB" sz="1200" dirty="0">
                <a:latin typeface="Arial"/>
                <a:ea typeface="ＭＳ Ｐゴシック"/>
                <a:cs typeface="Arial"/>
              </a:rPr>
              <a:t> July and Mrs Morley will contact you by telephone on Wednesday 22</a:t>
            </a:r>
            <a:r>
              <a:rPr lang="en-GB" sz="1200" baseline="30000" dirty="0">
                <a:latin typeface="Arial"/>
                <a:ea typeface="ＭＳ Ｐゴシック"/>
                <a:cs typeface="Arial"/>
              </a:rPr>
              <a:t>nd. </a:t>
            </a:r>
            <a:r>
              <a:rPr lang="en-GB" sz="1200" dirty="0">
                <a:latin typeface="Arial"/>
                <a:ea typeface="ＭＳ Ｐゴシック"/>
                <a:cs typeface="Arial"/>
              </a:rPr>
              <a:t> </a:t>
            </a:r>
          </a:p>
          <a:p>
            <a:endParaRPr lang="en-GB" sz="1200" dirty="0"/>
          </a:p>
          <a:p>
            <a:r>
              <a:rPr lang="en-US" sz="1200" b="1" dirty="0"/>
              <a:t>Attendance – Forest School Day</a:t>
            </a:r>
            <a:endParaRPr lang="en-GB" sz="1200" dirty="0"/>
          </a:p>
          <a:p>
            <a:r>
              <a:rPr lang="en-US" sz="1200" dirty="0">
                <a:latin typeface="Arial"/>
                <a:ea typeface="ＭＳ Ｐゴシック"/>
                <a:cs typeface="Arial"/>
              </a:rPr>
              <a:t>On </a:t>
            </a:r>
            <a:r>
              <a:rPr lang="en-US" sz="1200" b="1" dirty="0">
                <a:latin typeface="Arial"/>
                <a:ea typeface="ＭＳ Ｐゴシック"/>
                <a:cs typeface="Arial"/>
              </a:rPr>
              <a:t>Monday 20th </a:t>
            </a:r>
            <a:r>
              <a:rPr lang="en-US" sz="1200" dirty="0">
                <a:latin typeface="Arial"/>
                <a:ea typeface="ＭＳ Ｐゴシック"/>
                <a:cs typeface="Arial"/>
              </a:rPr>
              <a:t>children who have got 96+% attendance for the whole of the school year will have a Forest School day as a reward. If your child has achieved this </a:t>
            </a:r>
            <a:r>
              <a:rPr lang="en-US" sz="1200" dirty="0" err="1">
                <a:latin typeface="Arial"/>
                <a:ea typeface="ＭＳ Ｐゴシック"/>
                <a:cs typeface="Arial"/>
              </a:rPr>
              <a:t>Mrs</a:t>
            </a:r>
            <a:r>
              <a:rPr lang="en-US" sz="1200" dirty="0">
                <a:latin typeface="Arial"/>
                <a:ea typeface="ＭＳ Ｐゴシック"/>
                <a:cs typeface="Arial"/>
              </a:rPr>
              <a:t> Moore will send you a message this Friday with further details.</a:t>
            </a:r>
          </a:p>
          <a:p>
            <a:endParaRPr lang="en-GB" sz="1200" dirty="0"/>
          </a:p>
          <a:p>
            <a:r>
              <a:rPr lang="en-GB" sz="1200" b="1" dirty="0"/>
              <a:t>Winning House Team</a:t>
            </a:r>
            <a:endParaRPr lang="en-GB" sz="1200" dirty="0"/>
          </a:p>
          <a:p>
            <a:r>
              <a:rPr lang="en-GB" sz="1200" dirty="0">
                <a:latin typeface="Arial"/>
                <a:ea typeface="ＭＳ Ｐゴシック"/>
                <a:cs typeface="Arial"/>
              </a:rPr>
              <a:t>A huge congratulations goes to </a:t>
            </a:r>
            <a:r>
              <a:rPr lang="en-GB" sz="1200" b="1" dirty="0">
                <a:latin typeface="Arial"/>
                <a:ea typeface="ＭＳ Ｐゴシック"/>
                <a:cs typeface="Arial"/>
              </a:rPr>
              <a:t>Kedleston</a:t>
            </a:r>
            <a:r>
              <a:rPr lang="en-GB" sz="1200" dirty="0">
                <a:latin typeface="Arial"/>
                <a:ea typeface="ＭＳ Ｐゴシック"/>
                <a:cs typeface="Arial"/>
              </a:rPr>
              <a:t> who have won the House Team award for this year! The team have worked really hard to win by gaining points on sports day, completing homework, spelling tests and achieving house points for good work. The winning team members are lucky enough to be going on a visit to their ‘House’ on Wednesday 22nd</a:t>
            </a:r>
            <a:r>
              <a:rPr lang="en-GB" sz="1200" b="1" dirty="0">
                <a:latin typeface="Arial"/>
                <a:ea typeface="ＭＳ Ｐゴシック"/>
                <a:cs typeface="Arial"/>
              </a:rPr>
              <a:t>  </a:t>
            </a:r>
            <a:r>
              <a:rPr lang="en-GB" sz="1200" dirty="0">
                <a:latin typeface="Arial"/>
                <a:ea typeface="ＭＳ Ｐゴシック"/>
                <a:cs typeface="Arial"/>
              </a:rPr>
              <a:t>with Mr Garrard and other staff members. If your child is in the winning team they will be bringing home a letter on Thursday which must be returned by Monday at the very latest. </a:t>
            </a:r>
            <a:r>
              <a:rPr lang="en-US" sz="1200" dirty="0">
                <a:latin typeface="Arial"/>
                <a:ea typeface="ＭＳ Ｐゴシック"/>
                <a:cs typeface="Arial"/>
              </a:rPr>
              <a:t> </a:t>
            </a:r>
            <a:endParaRPr lang="en-GB" sz="1200" dirty="0">
              <a:latin typeface="Arial"/>
              <a:ea typeface="ＭＳ Ｐゴシック"/>
              <a:cs typeface="Arial"/>
            </a:endParaRPr>
          </a:p>
          <a:p>
            <a:endParaRPr lang="en-GB" sz="1200" dirty="0"/>
          </a:p>
          <a:p>
            <a:endParaRPr lang="en-GB" sz="1200" b="1" dirty="0">
              <a:highlight>
                <a:srgbClr val="FFFF00"/>
              </a:highlight>
            </a:endParaRPr>
          </a:p>
          <a:p>
            <a:endParaRPr lang="en-GB" sz="1200" b="1" dirty="0">
              <a:highlight>
                <a:srgbClr val="FFFF00"/>
              </a:highlight>
            </a:endParaRPr>
          </a:p>
          <a:p>
            <a:endParaRPr lang="en-GB" sz="1200" b="1" dirty="0">
              <a:highlight>
                <a:srgbClr val="FFFF00"/>
              </a:highlight>
            </a:endParaRPr>
          </a:p>
        </p:txBody>
      </p:sp>
      <p:sp>
        <p:nvSpPr>
          <p:cNvPr id="3081" name="AutoShape 14" descr="https://lh3.googleusercontent.com/EfIV9jQzVYtm4O5c7MnJsY3L5z3qUfxGnDat7_f72WFUT0aC-mcWFa3MHs2QN4NKMFA=w300">
            <a:extLst>
              <a:ext uri="{FF2B5EF4-FFF2-40B4-BE49-F238E27FC236}">
                <a16:creationId xmlns:a16="http://schemas.microsoft.com/office/drawing/2014/main" id="{9B1F2C9B-0AF5-1EB9-8BB5-2EDF87AC27A5}"/>
              </a:ext>
            </a:extLst>
          </p:cNvPr>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3" name="Rectangle 2"/>
          <p:cNvSpPr>
            <a:spLocks noChangeArrowheads="1"/>
          </p:cNvSpPr>
          <p:nvPr/>
        </p:nvSpPr>
        <p:spPr bwMode="auto">
          <a:xfrm>
            <a:off x="0" y="1587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4"/>
          <p:cNvSpPr>
            <a:spLocks noChangeArrowheads="1"/>
          </p:cNvSpPr>
          <p:nvPr/>
        </p:nvSpPr>
        <p:spPr bwMode="auto">
          <a:xfrm>
            <a:off x="152400" y="16827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11">
            <a:extLst>
              <a:ext uri="{FF2B5EF4-FFF2-40B4-BE49-F238E27FC236}">
                <a16:creationId xmlns:a16="http://schemas.microsoft.com/office/drawing/2014/main" id="{BB77A78A-E563-3F06-0698-2E4C916A5BFF}"/>
              </a:ext>
            </a:extLst>
          </p:cNvPr>
          <p:cNvSpPr/>
          <p:nvPr/>
        </p:nvSpPr>
        <p:spPr>
          <a:xfrm>
            <a:off x="5147553" y="1640560"/>
            <a:ext cx="1710446" cy="8240713"/>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lIns="91440" tIns="45720" rIns="91440" bIns="45720" anchor="t"/>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defRPr/>
            </a:pPr>
            <a:r>
              <a:rPr lang="en-GB" altLang="en-US" sz="1100" b="1" dirty="0">
                <a:latin typeface="Arial"/>
                <a:ea typeface="ＭＳ Ｐゴシック"/>
                <a:cs typeface="Arial"/>
              </a:rPr>
              <a:t>Diary Dates</a:t>
            </a:r>
            <a:endParaRPr lang="en-US" altLang="en-US" sz="1100" dirty="0">
              <a:solidFill>
                <a:srgbClr val="FF0000"/>
              </a:solidFill>
              <a:latin typeface="Arial"/>
              <a:ea typeface="ＭＳ Ｐゴシック"/>
              <a:cs typeface="Arial"/>
            </a:endParaRPr>
          </a:p>
          <a:p>
            <a:pPr>
              <a:defRPr/>
            </a:pPr>
            <a:endParaRPr lang="en-US" altLang="en-US" sz="1100" dirty="0">
              <a:latin typeface="Arial"/>
              <a:ea typeface="ＭＳ Ｐゴシック"/>
              <a:cs typeface="Arial"/>
            </a:endParaRPr>
          </a:p>
          <a:p>
            <a:pPr>
              <a:defRPr/>
            </a:pPr>
            <a:r>
              <a:rPr lang="en-US" altLang="en-US" sz="1100" b="1" dirty="0">
                <a:latin typeface="Arial"/>
                <a:ea typeface="ＭＳ Ｐゴシック"/>
                <a:cs typeface="Arial"/>
              </a:rPr>
              <a:t>July </a:t>
            </a:r>
          </a:p>
          <a:p>
            <a:pPr>
              <a:defRPr/>
            </a:pPr>
            <a:r>
              <a:rPr lang="en-US" altLang="en-US" sz="1100" dirty="0">
                <a:latin typeface="Arial"/>
                <a:ea typeface="ＭＳ Ｐゴシック"/>
                <a:cs typeface="Arial"/>
              </a:rPr>
              <a:t>13</a:t>
            </a:r>
            <a:r>
              <a:rPr lang="en-US" altLang="en-US" sz="1100" baseline="30000" dirty="0">
                <a:latin typeface="Arial"/>
                <a:ea typeface="ＭＳ Ｐゴシック"/>
                <a:cs typeface="Arial"/>
              </a:rPr>
              <a:t>th</a:t>
            </a:r>
            <a:r>
              <a:rPr lang="en-US" altLang="en-US" sz="1100" dirty="0">
                <a:latin typeface="Arial"/>
                <a:ea typeface="ＭＳ Ｐゴシック"/>
                <a:cs typeface="Arial"/>
              </a:rPr>
              <a:t> Wonderful World Week </a:t>
            </a:r>
          </a:p>
          <a:p>
            <a:pPr>
              <a:defRPr/>
            </a:pPr>
            <a:r>
              <a:rPr lang="en-US" altLang="en-US" sz="1100" dirty="0">
                <a:latin typeface="Arial"/>
                <a:ea typeface="ＭＳ Ｐゴシック"/>
                <a:cs typeface="Arial"/>
              </a:rPr>
              <a:t>15</a:t>
            </a:r>
            <a:r>
              <a:rPr lang="en-US" altLang="en-US" sz="1100" baseline="30000" dirty="0">
                <a:latin typeface="Arial"/>
                <a:ea typeface="ＭＳ Ｐゴシック"/>
                <a:cs typeface="Arial"/>
              </a:rPr>
              <a:t>th</a:t>
            </a:r>
            <a:r>
              <a:rPr lang="en-US" altLang="en-US" sz="1100" dirty="0">
                <a:latin typeface="Arial"/>
                <a:ea typeface="ＭＳ Ｐゴシック"/>
                <a:cs typeface="Arial"/>
              </a:rPr>
              <a:t> Kestrels trip to London</a:t>
            </a:r>
          </a:p>
          <a:p>
            <a:pPr>
              <a:defRPr/>
            </a:pPr>
            <a:r>
              <a:rPr lang="en-US" altLang="en-US" sz="1100" dirty="0">
                <a:latin typeface="Arial"/>
                <a:ea typeface="ＭＳ Ｐゴシック"/>
                <a:cs typeface="Arial"/>
              </a:rPr>
              <a:t>16</a:t>
            </a:r>
            <a:r>
              <a:rPr lang="en-US" altLang="en-US" sz="1100" baseline="30000" dirty="0">
                <a:latin typeface="Arial"/>
                <a:ea typeface="ＭＳ Ｐゴシック"/>
                <a:cs typeface="Arial"/>
              </a:rPr>
              <a:t>th</a:t>
            </a:r>
            <a:r>
              <a:rPr lang="en-US" altLang="en-US" sz="1100" dirty="0">
                <a:latin typeface="Arial"/>
                <a:ea typeface="ＭＳ Ｐゴシック"/>
                <a:cs typeface="Arial"/>
              </a:rPr>
              <a:t> Summer birthdays – non-school uniform </a:t>
            </a:r>
          </a:p>
          <a:p>
            <a:pPr>
              <a:defRPr/>
            </a:pPr>
            <a:r>
              <a:rPr lang="en-US" altLang="en-US" sz="1100" b="1" dirty="0">
                <a:solidFill>
                  <a:srgbClr val="0033CC"/>
                </a:solidFill>
                <a:latin typeface="Arial"/>
                <a:ea typeface="ＭＳ Ｐゴシック"/>
                <a:cs typeface="Arial"/>
              </a:rPr>
              <a:t>17th Homework and clubs finish</a:t>
            </a:r>
          </a:p>
          <a:p>
            <a:pPr>
              <a:defRPr/>
            </a:pPr>
            <a:r>
              <a:rPr lang="en-US" altLang="en-US" sz="1100" dirty="0">
                <a:latin typeface="Arial"/>
                <a:ea typeface="ＭＳ Ｐゴシック"/>
                <a:cs typeface="Arial"/>
              </a:rPr>
              <a:t>20</a:t>
            </a:r>
            <a:r>
              <a:rPr lang="en-US" altLang="en-US" sz="1100" baseline="30000" dirty="0">
                <a:latin typeface="Arial"/>
                <a:ea typeface="ＭＳ Ｐゴシック"/>
                <a:cs typeface="Arial"/>
              </a:rPr>
              <a:t>th</a:t>
            </a:r>
            <a:r>
              <a:rPr lang="en-US" altLang="en-US" sz="1100" dirty="0">
                <a:latin typeface="Arial"/>
                <a:ea typeface="ＭＳ Ｐゴシック"/>
                <a:cs typeface="Arial"/>
              </a:rPr>
              <a:t> Forest School Day with parents for attendance </a:t>
            </a:r>
          </a:p>
          <a:p>
            <a:pPr>
              <a:defRPr/>
            </a:pPr>
            <a:r>
              <a:rPr lang="en-US" altLang="en-US" sz="1100" dirty="0">
                <a:solidFill>
                  <a:srgbClr val="0033CC"/>
                </a:solidFill>
                <a:latin typeface="Arial"/>
                <a:ea typeface="ＭＳ Ｐゴシック"/>
                <a:cs typeface="Arial"/>
              </a:rPr>
              <a:t>21</a:t>
            </a:r>
            <a:r>
              <a:rPr lang="en-US" altLang="en-US" sz="1100" baseline="30000" dirty="0">
                <a:solidFill>
                  <a:srgbClr val="0033CC"/>
                </a:solidFill>
                <a:latin typeface="Arial"/>
                <a:ea typeface="ＭＳ Ｐゴシック"/>
                <a:cs typeface="Arial"/>
              </a:rPr>
              <a:t>st</a:t>
            </a:r>
            <a:r>
              <a:rPr lang="en-US" altLang="en-US" sz="1100" dirty="0">
                <a:solidFill>
                  <a:srgbClr val="0033CC"/>
                </a:solidFill>
                <a:latin typeface="Arial"/>
                <a:ea typeface="ＭＳ Ｐゴシック"/>
                <a:cs typeface="Arial"/>
              </a:rPr>
              <a:t>  First Aid Day</a:t>
            </a:r>
          </a:p>
          <a:p>
            <a:pPr>
              <a:defRPr/>
            </a:pPr>
            <a:r>
              <a:rPr lang="en-US" altLang="en-US" sz="1100" dirty="0">
                <a:latin typeface="Arial"/>
                <a:ea typeface="ＭＳ Ｐゴシック"/>
                <a:cs typeface="Arial"/>
              </a:rPr>
              <a:t>22nd House Trip </a:t>
            </a:r>
          </a:p>
          <a:p>
            <a:pPr>
              <a:defRPr/>
            </a:pPr>
            <a:r>
              <a:rPr lang="en-US" altLang="en-US" sz="1100" dirty="0">
                <a:latin typeface="Arial"/>
                <a:ea typeface="ＭＳ Ｐゴシック"/>
                <a:cs typeface="Arial"/>
              </a:rPr>
              <a:t>23</a:t>
            </a:r>
            <a:r>
              <a:rPr lang="en-US" altLang="en-US" sz="1100" baseline="30000" dirty="0">
                <a:latin typeface="Arial"/>
                <a:ea typeface="ＭＳ Ｐゴシック"/>
                <a:cs typeface="Arial"/>
              </a:rPr>
              <a:t>rd</a:t>
            </a:r>
            <a:r>
              <a:rPr lang="en-US" altLang="en-US" sz="1100" dirty="0">
                <a:latin typeface="Arial"/>
                <a:ea typeface="ＭＳ Ｐゴシック"/>
                <a:cs typeface="Arial"/>
              </a:rPr>
              <a:t> Last Day of School  </a:t>
            </a:r>
          </a:p>
          <a:p>
            <a:pPr>
              <a:defRPr/>
            </a:pPr>
            <a:endParaRPr lang="en-US" altLang="en-US" sz="1100" dirty="0">
              <a:highlight>
                <a:srgbClr val="FFFF00"/>
              </a:highlight>
              <a:latin typeface="Arial"/>
              <a:ea typeface="ＭＳ Ｐゴシック"/>
              <a:cs typeface="Arial"/>
            </a:endParaRPr>
          </a:p>
          <a:p>
            <a:pPr>
              <a:defRPr/>
            </a:pPr>
            <a:r>
              <a:rPr lang="en-US" altLang="en-US" sz="1100" dirty="0">
                <a:solidFill>
                  <a:srgbClr val="0033CC"/>
                </a:solidFill>
                <a:latin typeface="Arial"/>
                <a:ea typeface="ＭＳ Ｐゴシック"/>
                <a:cs typeface="Arial"/>
              </a:rPr>
              <a:t>New dates in blue</a:t>
            </a:r>
          </a:p>
          <a:p>
            <a:pPr>
              <a:defRPr/>
            </a:pPr>
            <a:endParaRPr lang="en-US" altLang="en-US" sz="1100" dirty="0">
              <a:solidFill>
                <a:srgbClr val="FF0000"/>
              </a:solidFill>
              <a:latin typeface="Arial"/>
              <a:ea typeface="ＭＳ Ｐゴシック"/>
              <a:cs typeface="Arial"/>
            </a:endParaRPr>
          </a:p>
          <a:p>
            <a:pPr>
              <a:defRPr/>
            </a:pPr>
            <a:endParaRPr lang="en-US" altLang="en-US" sz="1100" dirty="0">
              <a:solidFill>
                <a:schemeClr val="accent1"/>
              </a:solidFill>
              <a:latin typeface="Arial"/>
              <a:ea typeface="ＭＳ Ｐゴシック"/>
              <a:cs typeface="Arial"/>
            </a:endParaRPr>
          </a:p>
        </p:txBody>
      </p:sp>
      <p:sp>
        <p:nvSpPr>
          <p:cNvPr id="2" name="AutoShape 2" descr="Thumbnail Imag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E9A2ADBE-E6D0-DAE2-CBA7-59A56A36CE5D}"/>
              </a:ext>
            </a:extLst>
          </p:cNvPr>
          <p:cNvSpPr/>
          <p:nvPr/>
        </p:nvSpPr>
        <p:spPr>
          <a:xfrm>
            <a:off x="-23291" y="5798594"/>
            <a:ext cx="4713366" cy="2951230"/>
          </a:xfrm>
          <a:prstGeom prst="rect">
            <a:avLst/>
          </a:prstGeom>
          <a:ln/>
        </p:spPr>
        <p:style>
          <a:lnRef idx="2">
            <a:schemeClr val="accent1"/>
          </a:lnRef>
          <a:fillRef idx="1">
            <a:schemeClr val="lt1"/>
          </a:fillRef>
          <a:effectRef idx="0">
            <a:schemeClr val="accent1"/>
          </a:effectRef>
          <a:fontRef idx="minor">
            <a:schemeClr val="dk1"/>
          </a:fontRef>
        </p:style>
        <p:txBody>
          <a:bodyPr lIns="91440" tIns="45720" rIns="91440" bIns="45720" anchor="t"/>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GB" sz="1200">
              <a:cs typeface="Arial"/>
            </a:endParaRPr>
          </a:p>
        </p:txBody>
      </p:sp>
      <p:sp>
        <p:nvSpPr>
          <p:cNvPr id="20" name="Rectangle 19">
            <a:extLst>
              <a:ext uri="{FF2B5EF4-FFF2-40B4-BE49-F238E27FC236}">
                <a16:creationId xmlns:a16="http://schemas.microsoft.com/office/drawing/2014/main" id="{53F4201D-FC73-4128-33C2-21D99295592B}"/>
              </a:ext>
            </a:extLst>
          </p:cNvPr>
          <p:cNvSpPr/>
          <p:nvPr/>
        </p:nvSpPr>
        <p:spPr>
          <a:xfrm>
            <a:off x="4714955" y="5472752"/>
            <a:ext cx="2143045" cy="4433248"/>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r>
              <a:rPr lang="en-GB" altLang="en-US" sz="1200" u="sng" dirty="0">
                <a:cs typeface="Arial" panose="020B0604020202020204" pitchFamily="34" charset="0"/>
              </a:rPr>
              <a:t>Safeguarding</a:t>
            </a:r>
            <a:endParaRPr lang="en-GB" altLang="en-US" sz="1100" u="sng" dirty="0">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eaLnBrk="1" hangingPunct="1">
              <a:defRPr/>
            </a:pPr>
            <a:r>
              <a:rPr lang="en-US" altLang="en-US" sz="1100" dirty="0">
                <a:solidFill>
                  <a:srgbClr val="000000"/>
                </a:solidFill>
                <a:cs typeface="Arial" panose="020B0604020202020204" pitchFamily="34" charset="0"/>
              </a:rPr>
              <a:t>If you have a concern regarding child protection or safeguarding please contact:</a:t>
            </a:r>
            <a:endParaRPr lang="en-GB" altLang="en-US" sz="1100" dirty="0">
              <a:solidFill>
                <a:srgbClr val="000000"/>
              </a:solidFill>
              <a:cs typeface="Arial" panose="020B0604020202020204" pitchFamily="34" charset="0"/>
            </a:endParaRPr>
          </a:p>
          <a:p>
            <a:pPr eaLnBrk="1" hangingPunct="1">
              <a:defRPr/>
            </a:pPr>
            <a:r>
              <a:rPr lang="en-US" altLang="en-US" sz="1100" dirty="0">
                <a:solidFill>
                  <a:srgbClr val="000000"/>
                </a:solidFill>
                <a:cs typeface="Arial" panose="020B0604020202020204" pitchFamily="34" charset="0"/>
              </a:rPr>
              <a:t> </a:t>
            </a:r>
            <a:endParaRPr lang="en-GB" altLang="en-US" sz="1100" dirty="0">
              <a:solidFill>
                <a:srgbClr val="000000"/>
              </a:solidFill>
              <a:cs typeface="Arial" panose="020B0604020202020204" pitchFamily="34" charset="0"/>
            </a:endParaRPr>
          </a:p>
          <a:p>
            <a:pPr eaLnBrk="1" hangingPunct="1">
              <a:defRPr/>
            </a:pPr>
            <a:r>
              <a:rPr lang="en-US" altLang="en-US" sz="1100" b="1" dirty="0">
                <a:solidFill>
                  <a:srgbClr val="000000"/>
                </a:solidFill>
                <a:cs typeface="Arial" panose="020B0604020202020204" pitchFamily="34" charset="0"/>
              </a:rPr>
              <a:t>The Designated Safeguarding Lead  </a:t>
            </a:r>
            <a:r>
              <a:rPr lang="en-US" altLang="en-US" sz="1100" dirty="0">
                <a:solidFill>
                  <a:srgbClr val="000000"/>
                </a:solidFill>
                <a:cs typeface="Arial" panose="020B0604020202020204" pitchFamily="34" charset="0"/>
              </a:rPr>
              <a:t>– </a:t>
            </a:r>
            <a:r>
              <a:rPr lang="en-US" altLang="en-US" sz="1100" dirty="0" err="1">
                <a:solidFill>
                  <a:srgbClr val="000000"/>
                </a:solidFill>
                <a:cs typeface="Arial" panose="020B0604020202020204" pitchFamily="34" charset="0"/>
              </a:rPr>
              <a:t>Mrs</a:t>
            </a:r>
            <a:r>
              <a:rPr lang="en-US" altLang="en-US" sz="1100" dirty="0">
                <a:solidFill>
                  <a:srgbClr val="000000"/>
                </a:solidFill>
                <a:cs typeface="Arial" panose="020B0604020202020204" pitchFamily="34" charset="0"/>
              </a:rPr>
              <a:t> Grundy and </a:t>
            </a:r>
            <a:r>
              <a:rPr lang="en-US" altLang="en-US" sz="1100" dirty="0" err="1">
                <a:solidFill>
                  <a:srgbClr val="000000"/>
                </a:solidFill>
                <a:cs typeface="Arial" panose="020B0604020202020204" pitchFamily="34" charset="0"/>
              </a:rPr>
              <a:t>Mrs</a:t>
            </a:r>
            <a:r>
              <a:rPr lang="en-US" altLang="en-US" sz="1100" dirty="0">
                <a:solidFill>
                  <a:srgbClr val="000000"/>
                </a:solidFill>
                <a:cs typeface="Arial" panose="020B0604020202020204" pitchFamily="34" charset="0"/>
              </a:rPr>
              <a:t> Bowler (Fridays)</a:t>
            </a:r>
            <a:endParaRPr lang="en-GB" altLang="en-US" sz="1100" dirty="0">
              <a:solidFill>
                <a:srgbClr val="000000"/>
              </a:solidFill>
              <a:cs typeface="Arial" panose="020B0604020202020204" pitchFamily="34" charset="0"/>
            </a:endParaRPr>
          </a:p>
          <a:p>
            <a:pPr eaLnBrk="1" hangingPunct="1">
              <a:defRPr/>
            </a:pPr>
            <a:r>
              <a:rPr lang="en-US" altLang="en-US" sz="1100" dirty="0">
                <a:solidFill>
                  <a:srgbClr val="000000"/>
                </a:solidFill>
                <a:cs typeface="Arial" panose="020B0604020202020204" pitchFamily="34" charset="0"/>
              </a:rPr>
              <a:t> </a:t>
            </a:r>
            <a:endParaRPr lang="en-GB" altLang="en-US" sz="1100" dirty="0">
              <a:solidFill>
                <a:srgbClr val="000000"/>
              </a:solidFill>
              <a:cs typeface="Arial" panose="020B0604020202020204" pitchFamily="34" charset="0"/>
            </a:endParaRPr>
          </a:p>
          <a:p>
            <a:pPr eaLnBrk="1" hangingPunct="1">
              <a:defRPr/>
            </a:pPr>
            <a:r>
              <a:rPr lang="en-US" altLang="en-US" sz="1100" b="1" dirty="0">
                <a:solidFill>
                  <a:srgbClr val="000000"/>
                </a:solidFill>
                <a:cs typeface="Arial" panose="020B0604020202020204" pitchFamily="34" charset="0"/>
              </a:rPr>
              <a:t>The Deputy Safeguarding</a:t>
            </a:r>
            <a:r>
              <a:rPr lang="en-GB" altLang="en-US" sz="1100" dirty="0"/>
              <a:t> </a:t>
            </a:r>
            <a:r>
              <a:rPr lang="en-US" altLang="en-US" sz="1100" b="1" dirty="0">
                <a:cs typeface="Arial" panose="020B0604020202020204" pitchFamily="34" charset="0"/>
              </a:rPr>
              <a:t>Leads </a:t>
            </a:r>
            <a:r>
              <a:rPr lang="en-US" altLang="en-US" sz="1100" dirty="0">
                <a:cs typeface="Arial" panose="020B0604020202020204" pitchFamily="34" charset="0"/>
              </a:rPr>
              <a:t>– Miss Sharpe, </a:t>
            </a:r>
            <a:r>
              <a:rPr lang="en-US" altLang="en-US" sz="1100" dirty="0" err="1">
                <a:cs typeface="Arial" panose="020B0604020202020204" pitchFamily="34" charset="0"/>
              </a:rPr>
              <a:t>Mrs</a:t>
            </a:r>
            <a:r>
              <a:rPr lang="en-US" altLang="en-US" sz="1100" dirty="0">
                <a:cs typeface="Arial" panose="020B0604020202020204" pitchFamily="34" charset="0"/>
              </a:rPr>
              <a:t> Coulston, </a:t>
            </a:r>
            <a:r>
              <a:rPr lang="en-US" altLang="en-US" sz="1100" dirty="0" err="1">
                <a:cs typeface="Arial" panose="020B0604020202020204" pitchFamily="34" charset="0"/>
              </a:rPr>
              <a:t>Mrs</a:t>
            </a:r>
            <a:r>
              <a:rPr lang="en-US" altLang="en-US" sz="1100" dirty="0">
                <a:cs typeface="Arial" panose="020B0604020202020204" pitchFamily="34" charset="0"/>
              </a:rPr>
              <a:t> Bowler, </a:t>
            </a:r>
            <a:r>
              <a:rPr lang="en-US" altLang="en-US" sz="1100" dirty="0" err="1">
                <a:cs typeface="Arial" panose="020B0604020202020204" pitchFamily="34" charset="0"/>
              </a:rPr>
              <a:t>Mrs</a:t>
            </a:r>
            <a:r>
              <a:rPr lang="en-US" altLang="en-US" sz="1100" dirty="0">
                <a:cs typeface="Arial" panose="020B0604020202020204" pitchFamily="34" charset="0"/>
              </a:rPr>
              <a:t> Nicholson and </a:t>
            </a:r>
            <a:r>
              <a:rPr lang="en-US" altLang="en-US" sz="1100" dirty="0" err="1">
                <a:cs typeface="Arial" panose="020B0604020202020204" pitchFamily="34" charset="0"/>
              </a:rPr>
              <a:t>Mrs</a:t>
            </a:r>
            <a:r>
              <a:rPr lang="en-US" altLang="en-US" sz="1100" dirty="0">
                <a:cs typeface="Arial" panose="020B0604020202020204" pitchFamily="34" charset="0"/>
              </a:rPr>
              <a:t> Moore</a:t>
            </a:r>
          </a:p>
          <a:p>
            <a:pPr eaLnBrk="1" hangingPunct="1">
              <a:defRPr/>
            </a:pPr>
            <a:endParaRPr lang="en-GB" altLang="en-US" sz="1100" dirty="0">
              <a:solidFill>
                <a:srgbClr val="000000"/>
              </a:solidFill>
              <a:cs typeface="Arial" panose="020B0604020202020204" pitchFamily="34" charset="0"/>
            </a:endParaRPr>
          </a:p>
          <a:p>
            <a:pPr eaLnBrk="1" hangingPunct="1">
              <a:defRPr/>
            </a:pPr>
            <a:r>
              <a:rPr lang="en-US" altLang="en-US" sz="1100" b="1" dirty="0">
                <a:solidFill>
                  <a:srgbClr val="000000"/>
                </a:solidFill>
                <a:cs typeface="Arial" panose="020B0604020202020204" pitchFamily="34" charset="0"/>
              </a:rPr>
              <a:t>Starting Point (For all Safeguarding Concerns)</a:t>
            </a:r>
            <a:r>
              <a:rPr lang="en-US" altLang="en-US" sz="1100" dirty="0">
                <a:solidFill>
                  <a:srgbClr val="000000"/>
                </a:solidFill>
                <a:cs typeface="Arial" panose="020B0604020202020204" pitchFamily="34" charset="0"/>
              </a:rPr>
              <a:t> 01629 533190</a:t>
            </a:r>
            <a:endParaRPr lang="en-GB" altLang="en-US" sz="1100" dirty="0">
              <a:solidFill>
                <a:srgbClr val="000000"/>
              </a:solidFill>
              <a:cs typeface="Arial" panose="020B0604020202020204" pitchFamily="34" charset="0"/>
            </a:endParaRPr>
          </a:p>
          <a:p>
            <a:pPr eaLnBrk="1" hangingPunct="1">
              <a:defRPr/>
            </a:pPr>
            <a:r>
              <a:rPr lang="en-US" altLang="en-US" sz="1100" dirty="0">
                <a:solidFill>
                  <a:srgbClr val="000000"/>
                </a:solidFill>
                <a:cs typeface="Arial" panose="020B0604020202020204" pitchFamily="34" charset="0"/>
              </a:rPr>
              <a:t> </a:t>
            </a:r>
            <a:endParaRPr lang="en-GB" altLang="en-US" sz="1100" dirty="0">
              <a:solidFill>
                <a:srgbClr val="000000"/>
              </a:solidFill>
              <a:cs typeface="Arial" panose="020B0604020202020204" pitchFamily="34" charset="0"/>
            </a:endParaRPr>
          </a:p>
          <a:p>
            <a:pPr eaLnBrk="1" hangingPunct="1">
              <a:defRPr/>
            </a:pPr>
            <a:r>
              <a:rPr lang="en-US" altLang="en-US" sz="1100" b="1" dirty="0">
                <a:solidFill>
                  <a:srgbClr val="000000"/>
                </a:solidFill>
                <a:cs typeface="Arial" panose="020B0604020202020204" pitchFamily="34" charset="0"/>
              </a:rPr>
              <a:t>NSPCC Helpline: </a:t>
            </a:r>
            <a:r>
              <a:rPr lang="en-US" altLang="en-US" sz="1100" dirty="0">
                <a:solidFill>
                  <a:srgbClr val="000000"/>
                </a:solidFill>
                <a:cs typeface="Arial" panose="020B0604020202020204" pitchFamily="34" charset="0"/>
              </a:rPr>
              <a:t>0808 8005000</a:t>
            </a:r>
          </a:p>
          <a:p>
            <a:pPr eaLnBrk="1" hangingPunct="1">
              <a:defRPr/>
            </a:pPr>
            <a:endParaRPr lang="en-US" altLang="en-US" sz="1000" dirty="0">
              <a:solidFill>
                <a:srgbClr val="000000"/>
              </a:solidFill>
              <a:cs typeface="Arial" panose="020B0604020202020204" pitchFamily="34" charset="0"/>
              <a:hlinkClick r:id="rId3"/>
            </a:endParaRPr>
          </a:p>
          <a:p>
            <a:pPr eaLnBrk="1" hangingPunct="1">
              <a:defRPr/>
            </a:pPr>
            <a:endParaRPr lang="en-US" altLang="en-US" sz="1000" dirty="0">
              <a:solidFill>
                <a:srgbClr val="000000"/>
              </a:solidFill>
              <a:cs typeface="Arial" panose="020B0604020202020204" pitchFamily="34" charset="0"/>
            </a:endParaRPr>
          </a:p>
          <a:p>
            <a:pPr eaLnBrk="1" hangingPunct="1">
              <a:defRPr/>
            </a:pPr>
            <a:endParaRPr lang="en-GB" altLang="en-US" sz="1000" dirty="0">
              <a:solidFill>
                <a:srgbClr val="000000"/>
              </a:solidFill>
              <a:cs typeface="Arial" panose="020B0604020202020204" pitchFamily="34" charset="0"/>
            </a:endParaRPr>
          </a:p>
          <a:p>
            <a:pPr algn="ctr" eaLnBrk="1" hangingPunct="1">
              <a:defRPr/>
            </a:pPr>
            <a:endParaRPr lang="en-GB" altLang="en-US" sz="1400" u="sng" dirty="0">
              <a:cs typeface="Arial" panose="020B0604020202020204" pitchFamily="34" charset="0"/>
            </a:endParaRPr>
          </a:p>
          <a:p>
            <a:pPr algn="ctr" eaLnBrk="1" hangingPunct="1">
              <a:defRPr/>
            </a:pPr>
            <a:endParaRPr lang="en-GB" altLang="en-US" sz="1400" u="sng" dirty="0">
              <a:cs typeface="Arial" panose="020B0604020202020204" pitchFamily="34" charset="0"/>
            </a:endParaRPr>
          </a:p>
          <a:p>
            <a:pPr algn="ctr" eaLnBrk="1" hangingPunct="1">
              <a:defRPr/>
            </a:pPr>
            <a:r>
              <a:rPr lang="en-GB" altLang="en-US" sz="1400" u="sng" dirty="0">
                <a:cs typeface="Arial" panose="020B0604020202020204" pitchFamily="34" charset="0"/>
              </a:rPr>
              <a:t> </a:t>
            </a:r>
          </a:p>
          <a:p>
            <a:pPr algn="ctr" eaLnBrk="1" hangingPunct="1">
              <a:defRPr/>
            </a:pPr>
            <a:endParaRPr lang="en-GB" altLang="en-US" sz="2000" u="sng" dirty="0">
              <a:cs typeface="Arial" panose="020B0604020202020204" pitchFamily="34" charset="0"/>
            </a:endParaRPr>
          </a:p>
          <a:p>
            <a:pPr algn="ctr" eaLnBrk="1" hangingPunct="1">
              <a:defRPr/>
            </a:pPr>
            <a:endParaRPr lang="en-GB" altLang="en-US" sz="2000" u="sng" dirty="0">
              <a:cs typeface="Arial" panose="020B0604020202020204" pitchFamily="34" charset="0"/>
            </a:endParaRPr>
          </a:p>
        </p:txBody>
      </p:sp>
      <p:sp>
        <p:nvSpPr>
          <p:cNvPr id="5125" name="Rectangle 20">
            <a:extLst>
              <a:ext uri="{FF2B5EF4-FFF2-40B4-BE49-F238E27FC236}">
                <a16:creationId xmlns:a16="http://schemas.microsoft.com/office/drawing/2014/main" id="{52028CB8-0BE4-AD4B-2F7B-7BE4A1A37B36}"/>
              </a:ext>
            </a:extLst>
          </p:cNvPr>
          <p:cNvSpPr>
            <a:spLocks noChangeArrowheads="1"/>
          </p:cNvSpPr>
          <p:nvPr/>
        </p:nvSpPr>
        <p:spPr bwMode="auto">
          <a:xfrm>
            <a:off x="1588" y="9066598"/>
            <a:ext cx="4713367" cy="839402"/>
          </a:xfrm>
          <a:prstGeom prst="rect">
            <a:avLst/>
          </a:prstGeom>
          <a:blipFill dpi="0" rotWithShape="1">
            <a:blip r:embed="rId4"/>
            <a:srcRect/>
            <a:tile tx="0" ty="0" sx="100000" sy="100000" flip="none" algn="tl"/>
          </a:blipFill>
          <a:ln w="25400">
            <a:solidFill>
              <a:schemeClr val="accent1"/>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r" eaLnBrk="1" hangingPunct="1">
              <a:spcBef>
                <a:spcPct val="0"/>
              </a:spcBef>
              <a:buFontTx/>
              <a:buNone/>
            </a:pPr>
            <a:r>
              <a:rPr lang="en-GB" altLang="en-US" sz="1200" b="1" dirty="0">
                <a:solidFill>
                  <a:srgbClr val="000000"/>
                </a:solidFill>
                <a:latin typeface="Arial" panose="020B0604020202020204" pitchFamily="34" charset="0"/>
                <a:cs typeface="Arial" panose="020B0604020202020204" pitchFamily="34" charset="0"/>
              </a:rPr>
              <a:t>Address: </a:t>
            </a:r>
            <a:r>
              <a:rPr lang="en-GB" altLang="en-US" sz="1200" dirty="0">
                <a:solidFill>
                  <a:srgbClr val="000000"/>
                </a:solidFill>
                <a:latin typeface="Arial" panose="020B0604020202020204" pitchFamily="34" charset="0"/>
                <a:cs typeface="Arial" panose="020B0604020202020204" pitchFamily="34" charset="0"/>
              </a:rPr>
              <a:t>Victoria Street, </a:t>
            </a:r>
            <a:r>
              <a:rPr lang="en-GB" altLang="en-US" sz="1200" dirty="0" err="1">
                <a:solidFill>
                  <a:srgbClr val="000000"/>
                </a:solidFill>
                <a:latin typeface="Arial" panose="020B0604020202020204" pitchFamily="34" charset="0"/>
                <a:cs typeface="Arial" panose="020B0604020202020204" pitchFamily="34" charset="0"/>
              </a:rPr>
              <a:t>Ironville</a:t>
            </a:r>
            <a:r>
              <a:rPr lang="en-GB" altLang="en-US" sz="1200" dirty="0">
                <a:solidFill>
                  <a:srgbClr val="000000"/>
                </a:solidFill>
                <a:latin typeface="Arial" panose="020B0604020202020204" pitchFamily="34" charset="0"/>
                <a:cs typeface="Arial" panose="020B0604020202020204" pitchFamily="34" charset="0"/>
              </a:rPr>
              <a:t>, Derbyshire, NG16 5NB</a:t>
            </a:r>
          </a:p>
          <a:p>
            <a:pPr algn="r" eaLnBrk="1" hangingPunct="1">
              <a:spcBef>
                <a:spcPct val="0"/>
              </a:spcBef>
              <a:buFontTx/>
              <a:buNone/>
            </a:pPr>
            <a:r>
              <a:rPr lang="en-GB" altLang="en-US" sz="1200" b="1" dirty="0">
                <a:solidFill>
                  <a:srgbClr val="000000"/>
                </a:solidFill>
                <a:latin typeface="Arial" panose="020B0604020202020204" pitchFamily="34" charset="0"/>
                <a:cs typeface="Arial" panose="020B0604020202020204" pitchFamily="34" charset="0"/>
              </a:rPr>
              <a:t>Telephone: </a:t>
            </a:r>
            <a:r>
              <a:rPr lang="en-GB" altLang="en-US" sz="1200" dirty="0">
                <a:solidFill>
                  <a:srgbClr val="000000"/>
                </a:solidFill>
                <a:latin typeface="Arial" panose="020B0604020202020204" pitchFamily="34" charset="0"/>
                <a:cs typeface="Arial" panose="020B0604020202020204" pitchFamily="34" charset="0"/>
              </a:rPr>
              <a:t>01773 602936</a:t>
            </a:r>
          </a:p>
          <a:p>
            <a:pPr algn="r" eaLnBrk="1" hangingPunct="1">
              <a:spcBef>
                <a:spcPct val="0"/>
              </a:spcBef>
              <a:buFontTx/>
              <a:buNone/>
            </a:pPr>
            <a:r>
              <a:rPr lang="en-GB" altLang="en-US" sz="1200" b="1" dirty="0">
                <a:solidFill>
                  <a:srgbClr val="000000"/>
                </a:solidFill>
                <a:latin typeface="Arial" panose="020B0604020202020204" pitchFamily="34" charset="0"/>
                <a:cs typeface="Arial" panose="020B0604020202020204" pitchFamily="34" charset="0"/>
              </a:rPr>
              <a:t>Email: </a:t>
            </a:r>
            <a:r>
              <a:rPr lang="en-GB" altLang="en-US" sz="1200" dirty="0">
                <a:solidFill>
                  <a:srgbClr val="000000"/>
                </a:solidFill>
                <a:latin typeface="Arial" panose="020B0604020202020204" pitchFamily="34" charset="0"/>
                <a:cs typeface="Arial" panose="020B0604020202020204" pitchFamily="34" charset="0"/>
              </a:rPr>
              <a:t>info@ironvillecodnorpark.derbyshire.sch.uk</a:t>
            </a:r>
          </a:p>
        </p:txBody>
      </p:sp>
      <p:pic>
        <p:nvPicPr>
          <p:cNvPr id="5127" name="Picture 22">
            <a:extLst>
              <a:ext uri="{FF2B5EF4-FFF2-40B4-BE49-F238E27FC236}">
                <a16:creationId xmlns:a16="http://schemas.microsoft.com/office/drawing/2014/main" id="{39FE848D-A263-79EB-955A-678DF1D9C6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213" y="9231298"/>
            <a:ext cx="4476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8" name="AutoShape 42" descr="https://outlook.office.com/owa/service.svc/s/GetFileAttachment?id=AAMkADcxY2E1MzgyLTEyNjgtNDVkZi05ZWViLTI5Mjk2OTY4YjAyNQBGAAAAAAAiQEDB5AhhS7TWa2b2vvpeBwDXMN8UdNl%2FT4dCjH8iMmx5AAAAAAEMAADXMN8UdNl%2FT4dCjH8iMmx5AAHv%2FVcLAAABEgAQADyDUenoiPpHv11i7Vi68w8%3D&amp;X-OWA-CANARY=3_duuEcUSEGyHnUV56pwNpDcn6fSrNQYG16XIm8SgEyMCbAKq_yPXKz2XR8ed9soLkVm90cPCxQ.&amp;isImagePreview=True">
            <a:extLst>
              <a:ext uri="{FF2B5EF4-FFF2-40B4-BE49-F238E27FC236}">
                <a16:creationId xmlns:a16="http://schemas.microsoft.com/office/drawing/2014/main" id="{66B9BCE7-8C1A-CB90-E391-6BF96A287187}"/>
              </a:ext>
            </a:extLst>
          </p:cNvPr>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16" name="Rectangle 15">
            <a:extLst>
              <a:ext uri="{FF2B5EF4-FFF2-40B4-BE49-F238E27FC236}">
                <a16:creationId xmlns:a16="http://schemas.microsoft.com/office/drawing/2014/main" id="{E9A2ADBE-E6D0-DAE2-CBA7-59A56A36CE5D}"/>
              </a:ext>
            </a:extLst>
          </p:cNvPr>
          <p:cNvSpPr/>
          <p:nvPr/>
        </p:nvSpPr>
        <p:spPr>
          <a:xfrm>
            <a:off x="-46111" y="536881"/>
            <a:ext cx="6958348" cy="5261713"/>
          </a:xfrm>
          <a:prstGeom prst="rect">
            <a:avLst/>
          </a:prstGeom>
          <a:ln/>
        </p:spPr>
        <p:style>
          <a:lnRef idx="2">
            <a:schemeClr val="accent1"/>
          </a:lnRef>
          <a:fillRef idx="1">
            <a:schemeClr val="lt1"/>
          </a:fillRef>
          <a:effectRef idx="0">
            <a:schemeClr val="accent1"/>
          </a:effectRef>
          <a:fontRef idx="minor">
            <a:schemeClr val="dk1"/>
          </a:fontRef>
        </p:style>
        <p:txBody>
          <a:bodyPr lIns="91440" tIns="45720" rIns="91440" bIns="45720" anchor="t"/>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100">
                <a:highlight>
                  <a:srgbClr val="FFFF00"/>
                </a:highlight>
              </a:rPr>
              <a:t>A huge thank you goes to Mrs Bowler, Mrs Coulston, Mr Garrard and Miss Stevenson who kindly gave up their Friday night to run this residential for the children. Here are just a few of the photographs from the daytime activities – check out all of them on our website. </a:t>
            </a:r>
            <a:endParaRPr lang="en-US" sz="1100" dirty="0">
              <a:highlight>
                <a:srgbClr val="FFFF00"/>
              </a:highlight>
              <a:hlinkClick r:id="rId6"/>
            </a:endParaRPr>
          </a:p>
        </p:txBody>
      </p:sp>
      <p:sp>
        <p:nvSpPr>
          <p:cNvPr id="29" name="Rectangle 28">
            <a:extLst>
              <a:ext uri="{FF2B5EF4-FFF2-40B4-BE49-F238E27FC236}">
                <a16:creationId xmlns:a16="http://schemas.microsoft.com/office/drawing/2014/main" id="{42A7CA54-41CB-918D-37A2-3E650D474BAA}"/>
              </a:ext>
            </a:extLst>
          </p:cNvPr>
          <p:cNvSpPr>
            <a:spLocks noChangeArrowheads="1"/>
          </p:cNvSpPr>
          <p:nvPr/>
        </p:nvSpPr>
        <p:spPr bwMode="auto">
          <a:xfrm>
            <a:off x="4756075" y="395717"/>
            <a:ext cx="2135337" cy="1177262"/>
          </a:xfrm>
          <a:prstGeom prst="rect">
            <a:avLst/>
          </a:prstGeom>
          <a:solidFill>
            <a:srgbClr val="FFDB17">
              <a:alpha val="92155"/>
            </a:srgbClr>
          </a:solidFill>
          <a:ln w="9525">
            <a:solidFill>
              <a:srgbClr val="4A7EBB"/>
            </a:solidFill>
            <a:miter lim="800000"/>
            <a:headEnd/>
            <a:tailEnd/>
          </a:ln>
          <a:effectLst>
            <a:outerShdw blurRad="40000" dist="20000" dir="5400000" rotWithShape="0">
              <a:srgbClr val="808080">
                <a:alpha val="37999"/>
              </a:srgbClr>
            </a:outerShdw>
          </a:effectLst>
        </p:spPr>
        <p:txBody>
          <a:bodyPr lIns="91440" tIns="45720" rIns="91440" bIns="45720"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r>
              <a:rPr lang="en-US" altLang="en-US" sz="1600" b="1" dirty="0">
                <a:solidFill>
                  <a:srgbClr val="0033CC"/>
                </a:solidFill>
                <a:latin typeface="Bradley Hand ITC" panose="03070402050302030203" pitchFamily="66" charset="0"/>
                <a:cs typeface="Arial" panose="020B0604020202020204" pitchFamily="34" charset="0"/>
              </a:rPr>
              <a:t>Wonderful Writer</a:t>
            </a:r>
          </a:p>
          <a:p>
            <a:pPr algn="ctr" eaLnBrk="1" hangingPunct="1">
              <a:defRPr/>
            </a:pPr>
            <a:r>
              <a:rPr lang="en-US" altLang="en-US" sz="1600">
                <a:solidFill>
                  <a:srgbClr val="0033CC"/>
                </a:solidFill>
                <a:latin typeface="Bradley Hand ITC"/>
                <a:ea typeface="ＭＳ Ｐゴシック"/>
                <a:cs typeface="Arial"/>
              </a:rPr>
              <a:t>Junior Douglas</a:t>
            </a:r>
            <a:endParaRPr lang="en-US" altLang="en-US" sz="1600">
              <a:solidFill>
                <a:srgbClr val="0033CC"/>
              </a:solidFill>
              <a:latin typeface="Bradley Hand ITC" panose="03070402050302030203" pitchFamily="66" charset="0"/>
              <a:cs typeface="Arial" panose="020B0604020202020204" pitchFamily="34" charset="0"/>
            </a:endParaRPr>
          </a:p>
          <a:p>
            <a:pPr algn="ctr" eaLnBrk="1" hangingPunct="1">
              <a:defRPr/>
            </a:pPr>
            <a:r>
              <a:rPr lang="en-US" altLang="en-US" sz="1600" dirty="0">
                <a:solidFill>
                  <a:srgbClr val="0033CC"/>
                </a:solidFill>
                <a:latin typeface="Bradley Hand ITC" panose="03070402050302030203" pitchFamily="66" charset="0"/>
                <a:cs typeface="Arial" panose="020B0604020202020204" pitchFamily="34" charset="0"/>
              </a:rPr>
              <a:t> </a:t>
            </a:r>
          </a:p>
          <a:p>
            <a:pPr algn="ctr" eaLnBrk="1" hangingPunct="1">
              <a:defRPr/>
            </a:pPr>
            <a:r>
              <a:rPr lang="en-US" altLang="en-US" sz="1600" b="1" dirty="0">
                <a:solidFill>
                  <a:srgbClr val="0033CC"/>
                </a:solidFill>
                <a:latin typeface="Bradley Hand ITC" panose="03070402050302030203" pitchFamily="66" charset="0"/>
                <a:cs typeface="Arial" panose="020B0604020202020204" pitchFamily="34" charset="0"/>
              </a:rPr>
              <a:t> </a:t>
            </a:r>
          </a:p>
          <a:p>
            <a:pPr algn="ctr" eaLnBrk="1" hangingPunct="1">
              <a:defRPr/>
            </a:pPr>
            <a:r>
              <a:rPr lang="en-US" altLang="en-US" sz="1600" b="1" dirty="0">
                <a:solidFill>
                  <a:srgbClr val="0033CC"/>
                </a:solidFill>
                <a:latin typeface="Bradley Hand ITC" panose="03070402050302030203" pitchFamily="66" charset="0"/>
                <a:cs typeface="Arial" panose="020B0604020202020204" pitchFamily="34" charset="0"/>
              </a:rPr>
              <a:t> </a:t>
            </a:r>
          </a:p>
          <a:p>
            <a:pPr algn="ctr" eaLnBrk="1" hangingPunct="1">
              <a:defRPr/>
            </a:pPr>
            <a:endParaRPr lang="en-US" altLang="en-US" sz="1100" b="1" i="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GB" altLang="en-US" sz="1100" b="1" i="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GB" altLang="en-US" sz="1100" b="1" i="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algn="ctr" eaLnBrk="1" hangingPunct="1">
              <a:defRPr/>
            </a:pPr>
            <a:endParaRPr lang="en-US" altLang="en-US" sz="1800" b="1" dirty="0">
              <a:solidFill>
                <a:srgbClr val="0033CC"/>
              </a:solidFill>
              <a:latin typeface="Bradley Hand ITC" panose="03070402050302030203" pitchFamily="66" charset="0"/>
              <a:cs typeface="Arial" panose="020B0604020202020204" pitchFamily="34" charset="0"/>
            </a:endParaRPr>
          </a:p>
          <a:p>
            <a:pPr eaLnBrk="1" hangingPunct="1">
              <a:defRPr/>
            </a:pPr>
            <a:endParaRPr lang="en-GB" altLang="en-US" sz="1100" dirty="0"/>
          </a:p>
          <a:p>
            <a:pPr eaLnBrk="1" hangingPunct="1">
              <a:defRPr/>
            </a:pPr>
            <a:endParaRPr lang="en-GB" altLang="en-US" sz="1100" i="1" dirty="0">
              <a:solidFill>
                <a:srgbClr val="0033CC"/>
              </a:solidFill>
              <a:cs typeface="Arial" panose="020B0604020202020204" pitchFamily="34" charset="0"/>
            </a:endParaRPr>
          </a:p>
          <a:p>
            <a:pPr eaLnBrk="1" hangingPunct="1">
              <a:defRPr/>
            </a:pPr>
            <a:endParaRPr lang="en-GB" altLang="en-US" sz="1100" i="1" dirty="0">
              <a:solidFill>
                <a:srgbClr val="0033CC"/>
              </a:solidFill>
              <a:cs typeface="Arial" panose="020B0604020202020204" pitchFamily="34" charset="0"/>
            </a:endParaRPr>
          </a:p>
          <a:p>
            <a:pPr eaLnBrk="1" hangingPunct="1">
              <a:defRPr/>
            </a:pPr>
            <a:endParaRPr lang="en-US" altLang="en-US" sz="1100" i="1" dirty="0">
              <a:solidFill>
                <a:srgbClr val="0033CC"/>
              </a:solidFill>
              <a:cs typeface="Arial" panose="020B0604020202020204" pitchFamily="34" charset="0"/>
            </a:endParaRPr>
          </a:p>
          <a:p>
            <a:pPr algn="ctr" eaLnBrk="1" hangingPunct="1">
              <a:defRPr/>
            </a:pPr>
            <a:endParaRPr lang="en-US" altLang="en-US" sz="1100" i="1" dirty="0">
              <a:cs typeface="Arial" panose="020B0604020202020204" pitchFamily="34" charset="0"/>
            </a:endParaRPr>
          </a:p>
          <a:p>
            <a:pPr algn="ctr" eaLnBrk="1" hangingPunct="1">
              <a:defRPr/>
            </a:pPr>
            <a:endParaRPr lang="en-US" altLang="en-US" sz="1100" i="1" dirty="0">
              <a:solidFill>
                <a:srgbClr val="0033CC"/>
              </a:solidFill>
              <a:cs typeface="Arial" panose="020B0604020202020204" pitchFamily="34" charset="0"/>
            </a:endParaRPr>
          </a:p>
        </p:txBody>
      </p:sp>
      <p:sp>
        <p:nvSpPr>
          <p:cNvPr id="30" name="Rectangle 29">
            <a:extLst>
              <a:ext uri="{FF2B5EF4-FFF2-40B4-BE49-F238E27FC236}">
                <a16:creationId xmlns:a16="http://schemas.microsoft.com/office/drawing/2014/main" id="{F4B3521B-F0D3-FDA8-4F29-2CBEB59A0897}"/>
              </a:ext>
            </a:extLst>
          </p:cNvPr>
          <p:cNvSpPr>
            <a:spLocks noChangeArrowheads="1"/>
          </p:cNvSpPr>
          <p:nvPr/>
        </p:nvSpPr>
        <p:spPr bwMode="auto">
          <a:xfrm>
            <a:off x="2295656" y="267410"/>
            <a:ext cx="2464582" cy="1305569"/>
          </a:xfrm>
          <a:prstGeom prst="rect">
            <a:avLst/>
          </a:prstGeom>
          <a:solidFill>
            <a:srgbClr val="FFDB17">
              <a:alpha val="92155"/>
            </a:srgbClr>
          </a:solidFill>
          <a:ln w="9525">
            <a:solidFill>
              <a:srgbClr val="4A7EBB"/>
            </a:solidFill>
            <a:miter lim="800000"/>
            <a:headEnd/>
            <a:tailEnd/>
          </a:ln>
          <a:effectLst>
            <a:outerShdw blurRad="40000" dist="20000" dir="5400000" rotWithShape="0">
              <a:srgbClr val="808080">
                <a:alpha val="37999"/>
              </a:srgbClr>
            </a:outerShdw>
          </a:effectLst>
        </p:spPr>
        <p:txBody>
          <a:bodyPr lIns="91440" tIns="45720" rIns="91440" bIns="45720"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endParaRPr lang="en-US" altLang="en-US" sz="1400" b="1" dirty="0">
              <a:solidFill>
                <a:srgbClr val="F79646"/>
              </a:solidFill>
              <a:cs typeface="Arial" panose="020B0604020202020204" pitchFamily="34" charset="0"/>
            </a:endParaRPr>
          </a:p>
          <a:p>
            <a:pPr algn="ctr" eaLnBrk="1" hangingPunct="1">
              <a:defRPr/>
            </a:pPr>
            <a:r>
              <a:rPr lang="en-US" altLang="en-US" sz="1600" b="1" dirty="0">
                <a:solidFill>
                  <a:srgbClr val="0033CC"/>
                </a:solidFill>
                <a:latin typeface="Bradley Hand ITC"/>
                <a:ea typeface="ＭＳ Ｐゴシック"/>
                <a:cs typeface="Arial"/>
              </a:rPr>
              <a:t>          </a:t>
            </a:r>
            <a:endParaRPr lang="en-US" altLang="en-US" sz="800" b="1">
              <a:solidFill>
                <a:srgbClr val="F79646"/>
              </a:solidFill>
              <a:cs typeface="Arial" panose="020B0604020202020204" pitchFamily="34" charset="0"/>
            </a:endParaRPr>
          </a:p>
        </p:txBody>
      </p:sp>
      <p:sp>
        <p:nvSpPr>
          <p:cNvPr id="31" name="Rectangle 30">
            <a:extLst>
              <a:ext uri="{FF2B5EF4-FFF2-40B4-BE49-F238E27FC236}">
                <a16:creationId xmlns:a16="http://schemas.microsoft.com/office/drawing/2014/main" id="{125122A9-394F-C4F8-9427-A762B3F1441E}"/>
              </a:ext>
            </a:extLst>
          </p:cNvPr>
          <p:cNvSpPr>
            <a:spLocks noChangeArrowheads="1"/>
          </p:cNvSpPr>
          <p:nvPr/>
        </p:nvSpPr>
        <p:spPr bwMode="auto">
          <a:xfrm>
            <a:off x="-46111" y="9291"/>
            <a:ext cx="6904111" cy="413325"/>
          </a:xfrm>
          <a:prstGeom prst="rect">
            <a:avLst/>
          </a:prstGeom>
          <a:solidFill>
            <a:srgbClr val="FFDB17">
              <a:alpha val="92155"/>
            </a:srgbClr>
          </a:solidFill>
          <a:ln w="9525">
            <a:solidFill>
              <a:srgbClr val="4A7EBB"/>
            </a:solidFill>
            <a:miter lim="800000"/>
            <a:headEnd/>
            <a:tailEnd/>
          </a:ln>
          <a:effectLst>
            <a:outerShdw blurRad="40000" dist="20000" dir="5400000" rotWithShape="0">
              <a:srgbClr val="808080">
                <a:alpha val="37999"/>
              </a:srgbClr>
            </a:outerShdw>
          </a:effectLst>
        </p:spPr>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endParaRPr lang="en-US" altLang="en-US" b="1" dirty="0">
              <a:solidFill>
                <a:srgbClr val="F79646"/>
              </a:solidFill>
              <a:latin typeface="Blackadder ITC" panose="04020505051007020D02" pitchFamily="82" charset="0"/>
              <a:cs typeface="Arial" panose="020B0604020202020204" pitchFamily="34" charset="0"/>
            </a:endParaRPr>
          </a:p>
          <a:p>
            <a:pPr eaLnBrk="1" hangingPunct="1">
              <a:defRPr/>
            </a:pPr>
            <a:r>
              <a:rPr lang="en-US" altLang="en-US" sz="1100" dirty="0">
                <a:solidFill>
                  <a:srgbClr val="000000"/>
                </a:solidFill>
                <a:cs typeface="Arial" panose="020B0604020202020204" pitchFamily="34" charset="0"/>
              </a:rPr>
              <a:t>	  </a:t>
            </a:r>
          </a:p>
          <a:p>
            <a:pPr eaLnBrk="1" hangingPunct="1">
              <a:defRPr/>
            </a:pPr>
            <a:endParaRPr lang="en-US" altLang="en-US" sz="1100" dirty="0">
              <a:solidFill>
                <a:srgbClr val="000000"/>
              </a:solidFill>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eaLnBrk="1" hangingPunct="1">
              <a:defRPr/>
            </a:pPr>
            <a:endParaRPr lang="en-US" altLang="en-US" sz="1100" dirty="0">
              <a:solidFill>
                <a:srgbClr val="000000"/>
              </a:solidFill>
              <a:cs typeface="Arial" panose="020B0604020202020204" pitchFamily="34" charset="0"/>
            </a:endParaRPr>
          </a:p>
          <a:p>
            <a:pPr algn="ctr" eaLnBrk="1" hangingPunct="1">
              <a:defRPr/>
            </a:pPr>
            <a:endParaRPr lang="en-US" altLang="en-US" sz="1600" b="1" dirty="0">
              <a:solidFill>
                <a:srgbClr val="0033CC"/>
              </a:solidFill>
              <a:latin typeface="Bradley Hand ITC" panose="03070402050302030203" pitchFamily="66" charset="0"/>
              <a:cs typeface="Arial" panose="020B0604020202020204" pitchFamily="34" charset="0"/>
            </a:endParaRPr>
          </a:p>
          <a:p>
            <a:pPr algn="ctr" eaLnBrk="1" hangingPunct="1">
              <a:defRPr/>
            </a:pPr>
            <a:r>
              <a:rPr lang="en-US" altLang="en-US" sz="1600" b="1" dirty="0">
                <a:solidFill>
                  <a:srgbClr val="0033CC"/>
                </a:solidFill>
                <a:latin typeface="Bradley Hand ITC" panose="03070402050302030203" pitchFamily="66" charset="0"/>
                <a:cs typeface="Arial" panose="020B0604020202020204" pitchFamily="34" charset="0"/>
              </a:rPr>
              <a:t>Believe Achieve Succeed</a:t>
            </a:r>
          </a:p>
          <a:p>
            <a:pPr algn="ctr">
              <a:defRPr/>
            </a:pPr>
            <a:r>
              <a:rPr lang="en-US" altLang="en-US" sz="1100" dirty="0">
                <a:solidFill>
                  <a:srgbClr val="0033CC"/>
                </a:solidFill>
                <a:latin typeface="Bradley Hand ITC"/>
                <a:ea typeface="ＭＳ Ｐゴシック"/>
                <a:cs typeface="Arial"/>
              </a:rPr>
              <a:t>Wrens– Jacob Fenwick</a:t>
            </a:r>
          </a:p>
          <a:p>
            <a:pPr algn="ctr">
              <a:defRPr/>
            </a:pPr>
            <a:r>
              <a:rPr lang="en-US" altLang="en-US" sz="1100" dirty="0">
                <a:solidFill>
                  <a:srgbClr val="0033CC"/>
                </a:solidFill>
                <a:latin typeface="Bradley Hand ITC"/>
                <a:ea typeface="ＭＳ Ｐゴシック"/>
                <a:cs typeface="Arial"/>
              </a:rPr>
              <a:t>Robins –  Teddy Pettifer</a:t>
            </a:r>
          </a:p>
          <a:p>
            <a:pPr algn="ctr">
              <a:defRPr/>
            </a:pPr>
            <a:r>
              <a:rPr lang="en-US" altLang="en-US" sz="1100" dirty="0">
                <a:solidFill>
                  <a:srgbClr val="0033CC"/>
                </a:solidFill>
                <a:latin typeface="Bradley Hand ITC"/>
                <a:ea typeface="ＭＳ Ｐゴシック"/>
                <a:cs typeface="Arial"/>
              </a:rPr>
              <a:t>Kingfishers – EL</a:t>
            </a:r>
          </a:p>
          <a:p>
            <a:pPr algn="ctr">
              <a:defRPr/>
            </a:pPr>
            <a:r>
              <a:rPr lang="en-US" altLang="en-US" sz="1100" dirty="0">
                <a:solidFill>
                  <a:srgbClr val="0033CC"/>
                </a:solidFill>
                <a:latin typeface="Bradley Hand ITC"/>
                <a:ea typeface="ＭＳ Ｐゴシック"/>
                <a:cs typeface="Arial"/>
              </a:rPr>
              <a:t>Kestrels – William Purdy</a:t>
            </a:r>
          </a:p>
          <a:p>
            <a:pPr algn="ctr">
              <a:defRPr/>
            </a:pPr>
            <a:r>
              <a:rPr lang="en-US" altLang="en-US" sz="1100" dirty="0">
                <a:solidFill>
                  <a:srgbClr val="0033CC"/>
                </a:solidFill>
                <a:latin typeface="Bradley Hand ITC"/>
                <a:ea typeface="ＭＳ Ｐゴシック"/>
                <a:cs typeface="Arial"/>
              </a:rPr>
              <a:t>Eagles –  ES</a:t>
            </a:r>
          </a:p>
          <a:p>
            <a:pPr algn="ctr">
              <a:defRPr/>
            </a:pPr>
            <a:endParaRPr lang="en-US" altLang="en-US" sz="1100" b="1" dirty="0">
              <a:solidFill>
                <a:srgbClr val="0033CC"/>
              </a:solidFill>
              <a:latin typeface="Bradley Hand ITC"/>
              <a:ea typeface="ＭＳ Ｐゴシック"/>
              <a:cs typeface="Arial"/>
            </a:endParaRPr>
          </a:p>
        </p:txBody>
      </p:sp>
      <p:sp>
        <p:nvSpPr>
          <p:cNvPr id="5133" name="TextBox 31">
            <a:extLst>
              <a:ext uri="{FF2B5EF4-FFF2-40B4-BE49-F238E27FC236}">
                <a16:creationId xmlns:a16="http://schemas.microsoft.com/office/drawing/2014/main" id="{EFBFA9F2-8FC4-312A-8346-D2760423AE1B}"/>
              </a:ext>
            </a:extLst>
          </p:cNvPr>
          <p:cNvSpPr txBox="1">
            <a:spLocks noChangeArrowheads="1"/>
          </p:cNvSpPr>
          <p:nvPr/>
        </p:nvSpPr>
        <p:spPr bwMode="auto">
          <a:xfrm>
            <a:off x="481013" y="52728"/>
            <a:ext cx="5883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GB" altLang="en-US" sz="1800" b="1" dirty="0">
                <a:solidFill>
                  <a:srgbClr val="0033CC"/>
                </a:solidFill>
                <a:latin typeface="Arial" panose="020B0604020202020204" pitchFamily="34" charset="0"/>
              </a:rPr>
              <a:t>********************* School Rewards *********************</a:t>
            </a:r>
          </a:p>
        </p:txBody>
      </p:sp>
      <p:sp>
        <p:nvSpPr>
          <p:cNvPr id="5170" name="AutoShape 53" descr="data:image/png;base64,%20iVBORw0KGgoAAAANSUhEUgAAAVgAAAAwCAYAAABUvGLDAAAAAXNSR0IArs4c6QAAAARnQU1BAACxjwv8YQUAAAAJcEhZcwAADsMAAA7DAcdvqGQAAELvSURBVHhe7X0HeFVV1vY6t6eThARCSehVmgVFUERR7AV7x16GsddBBx0de3fsigr23hUroiBIFaSHhFDSe739/u+77z3x5uTcEIT5vm/mv+vh5eacs+vaa6+99j5r7yNxilOc4hSnOMUpTnGKU5ziFKc4xSlOcYpTnOIUpzjFKU5xitN/GmmR3zj9QQOArhFkARlAKpAE2AGdZwGgHtgMzAFCQJziFKf/WbICNsAHBHnj/xLtTMGy4H+W/JHfjmh30ieRoXuKqeTFOcDtFtFyXE6LpWuqS+ua5tS6JDm0JJdNczmsmt2qSRCqtMUTCFXWu0MrC2qCTW7/dYj3LBOJU5w6QZQ1ve9F/63TnpTr/wayAGlAXyAvgl5ANpAOOIH1wK1AE/B/howNqxML/TBwhLr6c3Qt8G74T1M6DngCoFX4Z6kOuARYqK52j9iIn5w7qd/R104dqmWnusRus4jdahErlCp+RNOgehFImaqhkHjx/Iw7f5C5y4ufwZ0reTtOcQI5AA7WewEJQDKQGAGvXZFfKgaGpaFB+SNRsTYD5UAR8DvwG7AMqAD+fyHy5XJgIsBZJZWpMyvN5cxKdVpg+MAAclp6dEnQMtKc8sJX+cGSmpZ7EWYmsLtEnXQpcAhAxc72oqVMYven8dgCNAA1wA6As9hCoA3FUrCTEhy2uQ9eOMbeoytkgiZbZ8lhkXe/3yJvzt+yGFcHhG+a0hcnHNDrqPOPBO+8uzhYR8b8xz5aH5r/e/lruDpP3d89ooB/cePUoVPuv2w/0fxRZWrlEvhAVujXLrscf8u38umv25/C1fTwzTjFSS5KT3I8NG5o18TURJua/aQ47Vpigk0SHTYt0WEVp9OqOflrC8+KOJBrkCu3LyA1jd7Q1oqm0Ppt9UHMkALFNS1+nz+4Eel+C3CmVMBM/svpwi7JjseP2TcnYUivNEv/7qlaVhenZKY4JCPZKen4tSXaxQKmaVB9f31kkbzwdf53iEejcHet/0kuu/XjUybkJuRlJ2opaD+H1SqaRZNAMChub0Awaw3VNHtDpTXu0OrC2uDm0sZfEO9woM3MvVV1GOiMzBTnm0UvnyAuVGSXiuu0ycOzV8rNr6z8FVf7h2+a0hc3nzL0qH9eiSCezqwmRBFLbbHI5Q8tkBe/3vwOrk5X93efZp9+UO65b90yoXN1dtnk+BnfQcHu+Beu/hq+Gac4yZPH7NNj+tu3TkDnDytOqAHVQVWH42yIv1QOfMg/I/9hYiQhdGL8k0AgIB63X5bm18jni7eH3l24zVdc3VKKkHcBLzLKfzE9cMTonBs/mjlRrJgpWshHWDeWEHlIK4eMCvNObJo89t5aufbF5RtwNQLgeuzu0MnduiS8t+HZY8SV5Ghtm1ZC26gSsJ1Qto9+2CJnP7ywErd6AG3y1qclRuqZneYQF0YGq88vVv8uIOCHkCjtxDJ0RChf0DyNnYFlCvkxeqksdNN9T9CObZWYnUGwJdRJ7LSacfr/kFIyUx2S5LQIjCxJgIS6rCFxakFxEOgfdiIYEBv6C8F+Q9nm33zGsDB+JT3ZJoeOyZb7LhmjfXvXIY6LD++bC538GPK4JZzVfy05k8G4BPDPAY2m80gLQH/hV/XRIH4JPO8G6xbUBYil03aFvNRNXugZpyWk8mebtQJtw/ahfkx0cPlQ6QAP0E4ZxFSwPTMTwwqMFdlVcBjeOQV9PihiCJlpGjtDMCTW8Oi/JxXstmIoWL8f6YORyozYGeL6NU7tyZXM3kcZMpPdXQKMEPy6IOpDclPliSv3lXvO2SsJon8H8uEa5X8rOZywDln/aF6Y98GgpDiVGuDaKddLd5dafP5gsKreHU6/NX8TQFc0tiijdZcUbHbPdCemLwivlOWuIdRJBesPtI/beaDiYYo23neXShs9fml2ezE02dR6snneRsQpTm3I4qByMJWVPwH2JxgiGjo0reHrpg6WS4/oS5NtBjAU+G8kp8sOHqpZ6k4A/jhg7YP4H1+O7S7Vuf2Buq3ljTvPHwq4vkkpWARuT7EUbEpWGtoP5q+4EITvOGlpdgYctVXmyk+UMYcDXBcZDNC9gr6lzNfjU5ZiVNxdAfKJLBHEqsOfofL6Zn/g6hdWylPvrZPvl+5Q04QOyxiua5ziFE0hNQsyk5fdhd8vDijZW04aJOijPZHX8eEs/+vInpKArk3944QeItSs0oQnQGSaTgW7O15JOpV7vMGqLeX0+Iqdp46KBjoUKG+CVqtPp1jKqfKH1RVyz2u/y5wvNsuGLbW4xQrEABUdh1Zl9WlIlPeVY/4Mi6b9iJHoR0xpFuB6KUC3k5+BIX6a/JxKJSGeDpYoltXM+04EYLhku6gRrr0vLRk8DDgMOAGYCpwE8O3izkb7xV5/8Oo35m/76caXV2896b5FUlGLaYLKxlAWhXb83F3i6HsR8E/gNuBi4EhgCPC/TTkAvUKOBThg/l8nbhTZDzgKYPtTDqiMDgZYl38neaobMQuirCZCvtk3+HeHcg3doPcBKhWqiljhobzzuiXK4SO7MhTdmP7TiLqBbo2Uc1rhFwLsn3TH0ilxU3GTfPZjkXy1cLt8vWiHuD2wFGNYlBZwggDt4htzUypHqlWbS2iUts+rDdAWpdXQEWG3Ot5sQ+EitadRNqt2k82ijdY0Le+AQelJn/xtrCQnoPGNLluoVXWdV2a+vUG2VrUomVi/rUE2lTZtwdOuD503LPmAoZni9QZQloDgRx74YFNw/rpqT88MV8K+A+hyC1IM0uTes4fI4N4psH9NlJfdKi9/XSQfLylV+a4uqJWCsubX8YQ+h/2B8wH6ruUlOa2ZDrtFs2kWqMEQXStCTZ4A3/TxTeN7AOPR39BIVND0V5wAfLb1ucnSG8IsajnDQBgcjp/5i3y6tKyzXgQsI8u3N0C/PubFitKfdw2QnJFsv2bvfqkJtU3+0I4qd7C+xR9Eudl46wD6Jn8PmBEHGjpiUwly1kAlQv9L9G4ldMyDfnp0J+FAx2szokxw5xpnG/sC+wAU/B52iyUnwWlJQJmqcX0KsAKYBHAwY3hOW8koShx9NlmnHwC6GEUTld94gAqwN4AGV8MYy8nRnG00H2D60FSdJpZ9MqB8UK0WrVei05qE6bryYPZjOtfo8ft8/tA2PF8O8E38T8Ceptt7ZiT84+RxPZQRQIzMS5GTx8Pg5JqekSDXr3y9RT5bVi5p6GMHDc2Q0xCWbl2m4UlI88F3N8pNc9atxtVooKPRnnKm70TUifNammhqfhshWsQc5HX/XP5SrihD0bpiFRBLfkg0CCgXo4BMQJdzyg0NrB7Zac4rR/dJsVfUe0PFNZ4gZo7BFm+gJPL8biATOuhJtB1HEZYhdc3jkySvu0lfhEk/b3m5HHbHLzXBUOhE3NHXYRkQGkfJFeWI4Fop5ZNmJ6/5XEf0JoW3Txzb/bS3b9hPHHaUwMxVlbdRqyPu/EW+W135OO5cE37wB0UzLZoo7Dpzj0Ul31j1yMERxWfICCl4cG/KHb/Iz+trtkDvfeoPhmqhaEcO6J54wrIHJkhyGuqLMMqrAoLx3aJSOeH+pSGPP7AIsr8Ed60IPwRpHVbw1KHSO9vc9zZktciUmQvl+9+r1iCfecjHi3gP4hH9YK/ulubMOGbvLPv4oZmWkShrjwyXJEEJen1B2VrZIos318lXK8oCny+t8ELpsoPRKZm+c2Y0Avp+VdGzh4XLE0vB3rGoMwqWCpXPj09NsCXs3TfNltfVpWHA0mAxS1mdJ/RbUUOgqKJFJo/s6vzgxn0FI4P4MBoVlDTLgo218tHiksAPa6ro0DwF4K6VaKKbGnkwIcVlte/VO9XaM8NpSU+2a/Sv9AaCofJ6T2hTcXNw3Y5GChsHPw4wzwNVgE60IrhxYwzQrWuKwzq0Z7JtUE6iZVDPFMteucla/25JctZjK2R5Yd1XCMNOuP+o3FT78N7JlvQkuwYBFyjgUHE161QfqG7yUZg/AshrKs8bgPMgCllj+qTa+nZLsGQmOzRu6nD7A6GyGk9o1dbGINqLHZ+ufo8CnwE7o0EALaKj9u2X5jxidJZ17IAu2qCcJMlKdahNI3XNftlQ3Cg/r6sOfbKkLLCyiG8x5E2AZWPn3lOUAdm5Ff1mMOpJr6KhI/qk9v/1gYPMO6rLJuc/uFTe+GnHFjTXOovFcthp43Icz08fhQlhjC7qsMiLX2yRS55dxYGXGxrMFCwHR87ixgEcJPW37CwE250DH2eWHATPjkBlSK+o1k02KAOMH+VR5kFfavYGvkSQcwFlukURB03K+VGZyXYH2tfaK8ulYYTTGK+k1h1cWdgQ2FHjtpw5vqfjhStHSQhTe68nIBt3NEHOq0PvLywJ/rKpluXiQEkTksqSM6ZvC58+VPqgPU0V7IpyOfSORV4UeTvksJsNhQ1AFiH6MOxC4oNg+tDXfLwZJv5SqdLIomLltvcHgA8A3p8xrFfy3d/fMU66ZYb1lxkxzcFXzZPC8mYqVyrZNhSj9doQra6lr/xlZJfzD89FiibtiAre/PIaeeCjAu444ZSFI9bS204ekHfXORjMoq1RVBwdXs56eIW8v7iUu1PYqVnJG4b3Trlr8T8PlCROk4yCiIbeUd4ih9yxOJRf2nQz7nAXGIXlJZfDOvXKKbnOiw7tLX17JInNZlUamw/DfOT/sGCglT3NPlmwvkbu/SA/+OPaao6o/wCeVIHa0igUdWXRM1T4CeYMpoK9czEUbHlHCvYvwN8G9UjKuvzwXDsUqPRId0ki6qih06tlJbdPSjAL+H5VpVDhTj8WhqhiGQYllhvKNr+wTsbN+IVKgs7MdDgn0WJ90GLRjpo4NN157sRe1n37p0l2qlNSMDXVHMgDTFBLyB6/VDR5pbC0Wd78aUfo7YUl3vqWAC1EKjx2Ms5a5k4ekZk5aXimbe9+adIDgpWd7JCkVDs6GjobAtEf8eH3NsmNr60PjB+crt14Qj/LPgO6SGaKHfkhBNgUwrSpuQVTp1qPfIs6PfJpoQ8Kk4qgokuibcIFh/ZynnZgD+mdmSDp5INTL2dQ/O6AlNV7ZUVBvTwztyiIQYW7ZWi50/czFlHmnhmYkzTw1pP6247cO1syujjpHqlkQGvtU+h0uOfHZSWmde8tLJH7P9rsK6n10CK7DKA87inSDRT2seuhbO5Y/nAsBWuVaegPr87b/jauuINoGga3R76dOdY6qj90YvSmF51gqDz2YYFc++paWnwjgeiEqUjpZXBq70xX5iHDM2zjB6Vb+2Amlgxl3uD2S34JFNr6msDPG2r826vcVC5dHr9gmH3skHSxIjsLGMcZZVi54ikAjStLN1TLtKdW0fKj7BUDJLL5JuC6kbkp6VdMybMdPCxDctAGrsSInEMG/RE5/xKWOgZ/OW8yJi9sDBQ9iHz8CLdsdaUcduevoRZfgLMnGkEkLvmtKXx6kvSJYcH+AAv2UPRFDKqhZy8ZriXA+g8hHEMG8cuBn2ykwg1QzvB3E/pEI+StARbi1yvKQ28uKGF+XJLj4DMFA8xXS+47UEYNBDvN9B4YU1jaJKNv/FlggXMg+yT84A8i63ZGnGZ+Nu2QXhNfvhYWPwrUjiDJc8G0o+5Z5kGFyJj9MIq8+N3t+1rGDGLhDAwBIxetq5aJd/wa4Jon7nAn1Aenj+t+0utXj8LoiWIZonAN67tlFXLMfctaMBpSKZMZL3fv4pz69MXDbEft311JtKoQ47Z2qihCIwpGzAB+6xp8ct/7+fLgp1s4CnO9k504msIK9qlDOlaw//hVPl1WEUvB0ldx5vQpua6bTuqnRkI7Eg2/mwPxN1LgEAUM13Rejrg2/0HgV3FFs4y5eaGU13l1BTsQeHtAt4QRd54+0HYC6u+AoFGphNOPJB6VB+sfxN8etMeyTTVyy2sbgws21NAqPhPwJjgsv658YLz0yU0RGwSR0dqUlf8hg9WbG+TDX0vkyil5kp7uxGDGR/iPUxQ9L/zBSx9+87fVy9mP/xZqaPEHZ10xwjp2r0xVR7VWr9oJASM//IO8oCJsgcX55OeF8vd3NnvQMbgN8k6GMNBY4K0pI7v2efKSYVqfHsli15WYKlP4z1ZiHkifv178t2ZzrfzlhTXBX/Lr8vGEfNA79Z6km/ftn3rfkgdh4Bn7AglydMGjK+WVeTu43ZIzkatSEmwPzb9zP/topWANcVgH9JHzn/hNZs8v5gyM1p5OdHZ/FQPXwTcc18dx9sE9JRtyZ4PGZLeiGUovH05tfRjdKyrd8vGvZfLoF0Xy4uV7yaSx3UTzUJmYlBNKfemaajlgxiIvFBatSn3p534kffUtJ/Z1XnNsP0nv4giPLDHalrqKz6LXKxRBga/bUif7z1gUgKxwk5I+4HHJ6/fCf02MoWChG5ZXyOS7lsg46Ju5M/aTZChwNZipfKMpLJck8kGlhHq9+/12OffJVfmQM67RczZDPq6ddfleaRccEcOwRLxPF5XJyQ8tr4OFzDbg0lsb4sizM6L5vGxVUZ001UEXqR7HzKKAEWHfvimwnBzUcXyZcOb4IV0sI/uloGBUyIbwfr/sNzBVzhrfnUbRVQDX4QYN750kVq53KE8EA5DH6qJ6TlE4upDxd0AIp758+XDbceOyxYU4mv5mT20AMEmD95EO/QozEi1y11kD5e7T+7vQ5rSO+HLJhEzS0aHKGZP+AsvyjgfOGuh68PzBsNacykmZrjaqjHo51d/h+3ZcO8z4i/vhUVeJA9eQugFv7dcvddRHN42xnXZQjmB2ruL/kT7iGfKg354FSMAgc+CwdHn32pGWk8dmk/evAMPc3qCvBlYuHastiNOurKwv2nNYr0S5eWo/6ZpqU7xU/oBMPzqvSHwHfof2SpY3/jpSe+2vI6wT9koXF55bWp3F25eT8WxAikuTGzAwgYd8BcSDPM4AookHfjw3aXhGn1f+Mlwb0CNR7CrNCMzkiPf4LFK20f1S5d3rR1sO2yuDAxa3XfN3T5PLrsxAk7aNgJYViEsznKL+47QDutmH5cK2oTeCMTzar7SqWb7B7AA0j/9FiOudcwbmJE6CXDhuQBvlZbkkAVlTNqyoL/nOXztmwYm4n5ftkiuO6SNf3bqPjMpLEgusTE059Ifbzwgb8o64RHFNl3Q7rq959pKhzplnDIQOsKoNFAwbq20dyNuuGepEIBx3r4EXOqMMZAgfhcjmJszwfNLEOiAt6oPosofhVzzQ+WCLwIp+p2r1h07k7HY5Zrn4aZ+fAnixsrCWyw9c098KtKPOKFhWdmlRpce3YUejSjTMuLbogqne+ME8F0Gt40y8YGKOOiDFLCxhhWqdPqU3pwpcG7oZI2viwO6wFKlgjOHBvJDXL79s5BKeWpfj2tKVt53Y13b4PplioxCCee3ixQKUFcEXuzee2FcuPbQnD964B+BaVlsyix8N1S/aEcv3j6uO6O28+vg8GCgIpMpoEj8akXKZPePOkkB4qkjj4J4+Wa7RL10+zDIsD9Ym667QPl47qDzQ0Xx+ycl0yL8uGCz7D0jlMtAtKGVlAaaOreGMcSOwcicL5aCD8raCQo0BdUjPRBk7ME0snW0rpov6OsDg6Uf3lqljszl4c62U01+drs9KsY987LxBWncMYBpkZNfkIFy2nllOeeaiIdqgnES+nKEcUB72JLlcsM5My0CgrskQxu5pjmHH7t31+OcvHpr20LmDlJdku7AUOPSRhz8tlNI6L40NfVpKY+UupDHxlSuGWycMz1ADeljuIrLRDriP51SIg9AFMmn1MbwxTx2Iw3MTErg4C50NcGnm5hkn9XVccHhvcbLv6mmbxdcRKwzKy73+/rCcoyAG4iBkjBNBkOmBGloC4ubWezWQxoCefxRQLU5syHFdJ3Jmu3hpAQzLBq6IGPLGta/FJ7/B6APx5bHpQTydUbCkxdWN3ro1mOphWMClARwdHSIHD1EeAQOG90p0HDIEyhajRLuwOtDBxwxIkTMOyGIZjseUpmt/jKa0bs3CN3t8sjhfvbjkFO7i0XnJSZcdASUO4QhX2ACKG/3okgD+8lqNclFAXIctJDNOzJMhOYl8q38FYCAwNjpOO/B5G+KLnxtH9E7KuOnEXMxeIg1jGrfz4Mju9oXIHL55P2vm1D6WvfolQ0H42terM4h0vu7QW/ed0V9LdlqpZC35ZZywGMIaoQuv2bMYoEVBq3iXy8o2gqa5/uhekuS00pea3gskvtQ648rDe1r26g9Lj/7KZvHZGroc0A42C4O4A3onyu1T+2hWi0ZXro7O0PgzlMAtlaZ5E14f2qCfrHpgrOXtq4Zbpx3eQ7rQvKQCjA5nAVCHl7/ZJk99vZ0rIPfjAddgSXyRddGtJ+ZZDxjKgQxy0dk20q09/Jo+14G+z62rLqVJlZfKjRMGpSVddVQvZSErK9Us3i6A/sORF1GcqRnIPA4RVHIlUtPkA19QDrq6mYSLhfD5Bu1o8bYqt/+3LdA7ah0sKg54UV7dLMsL+YpAeeaYJsBSdIaKUOUtv+bXK0uytYMZsG+/JO6/tpy0b5akd+FoaB5OhwWMuGpKL7qm9IKCTe4HS0KNKMawKPu6bQ1SUuthC5YBR047qLukqRHXJDxqVVLRLPe+kS+n3L1CbnhxvRQWR3ZlGMN6A9ILlvOkYcr65sJ9WzKGN6I9X+lre+TFk3oIrSq1RGIWj+BUi52fnS8GTxXwjCO0xx/kMHHGvn1TXKfsnyUalYoZv3YFaM8Jw7vIMWMyaZFk55e0dFyW/w2gnvtgMBk/KI1ail4U6rdbmqPbGeOy1bJHuzisA9r7p9+qZPrTa2TqXSvkhS+KMFAjLPuvIbyGdjph70zplmqnSqa70p6kBJ5LYMyzFWjDVMgBrHFJhAJVyxxs1+h2QHQPLLNH3t0s18/Z5GvxBnkeAdf+8VDRRTRszjmwW5gfHckF62/Cg5igluDghPL4wCc7337BerVZLQddMRmDwc4s387KOcBZGkuH9JX3fhvqIC5neKBgkzvQfM5Ta+Xe1zdJi5uOKDHqyfpzLkhAGSeElz2MtAwWccmijTTsDPGR7uqiRimqdPMilutkpxUsuCc//7y+VrkOqcJFa3MCjB+ZmygHDEiVk8d2VesdiiHGcNFAowyC5XD+wdkaBFvLSENDGUdtpgErcNGmOuiCEE3xbokOS/aUUZgpGsMSUEGboIyPeuA3ufPDLfUfLKkIPPzZVvlsOSx4WpPG8GBUCB24tokWUBufwDDtrA5KFtrQhMwUW9qpYzPDCtAYXk8PVV29uVae/WSrfLywFEYE7nEAiJGfW6WlMht1+gFdJTkZFWUcY9io9FWn4CZ2gtfRz3UgDa6rXTiRy7qiFVZArhmWC3eMZxZHR3Reej66lRgrjg4l2Air50MLIVYclNGRYJUJg1JwrXwsuW58wJjcJI3yY7rOjyRnfbdDjn1wte/574obP1xSIf/8sEgKS7nMZQhLIO/6Zq80q7TMrKc/TexjiUrBGvOMBuuurMDI39HP0D5bS5vkuAdWyy1vFcBK8/Ml5/WAroT41Y0JJ+/XVTK6gLFm/YJpcnhG+wQxsyRUW3UgcwrIewt49hh4d9nT6+XcZ9bB0PHy5VZ6boYz9di9kbXZrFNPE+26ZH21PP1xkXy5mLYR8uMsOEaeLWE554XRBQzUPryOYHgNm5rJV1ztlt7gg4NyGW1VM08C92nlPvvFVrl19iZ55M3N8vaiMooZl6EYWKftSG/V92tqxMftsMpwj6SBvz9aWsFVi7W4SX9vU+qsgiX9vLHULVthGSoB1QvbivBLiTtPypURvfjWPVKxduHagtPG6YfnyGn7QyHpzIgOw2vcX1Kg1jro6pM5onei1j0VgsTw0WEVAvIAFOqqrU21Hl/QNrh7guWNvwySaROzlSXULjzqUlbdIiu3KR9jupkZyBDeiPa0/9j+KZKdAmlmh2kXHrCF5J2fSuXoB36Xa+fkl5/9r3W+617PV9OjVuGLBoTcy2fo+Ckua2gsrLnWtIxheQ9Zr8Coe9nT6+TgGcvljAd/l4UQktYBxhgebTU6L0H6dHXKssJGmXDjUjno1mVy6v2/K4vFtEx6XAja9ysq5bi7f5MjZq6Q2d/ugLDzflQ4I9DpVhfUyZkP/S4H37pcbpudLzV10Gksn1l4VUa/7N0nCYOB1h03ONMYfCAUroX5GOuE9LdAId39URE3ajRgymk/eb9M+fC6YTKEy+3kZXT4SJwF4BksFporHMj3FHEoSUxSLmyGPDsLyHlakkUuP6ybjBuQwjS5TET3QjVsgobR6Ag/M4lPoH5lVc1y7YsbZL/bVyjc/26B+DtqXwKl/3Z1jdz6VoH3lfklP60obHgE/KTrYddxA5MllUsvZv2Q5UCVn/96h5zw8Bq5/rXNpWc+uT5w5/uFymUqppyH39Zz4FCatg0xnjFOBF7UAzywXnNkj9RvbtlLTj84G9kbwrNM4FhNjVsufm69XPtagffRr7YvvO3dwtVvLCxfh3LRtY2benRih/n0pw21GFRQJL3/gJfl0INzV/EFmFoDp7+uKe2Kgl3b7A1ULaS5TE0ebS7rwBBwwOAU9UbO9LkZIOwDurnkYlpQFHzjc6RVVeOVtdvVpisqwC79slySyjUWKnFjeJThawgE2iLtr5NzEr68eZh26oFZksKDW4xhCfCQDv75pW5y70dm0obYMGbxdDBWWxo4ClaVld3KLDzqU1rulpnvF8n2as+Hbl/w0CZP8Nbnvi8NLYaVrrZW0pOCUxb8yUatQ/1XblFt6M1OtfvVUooZrwjEWbqxVk58dK28/GPZ+oUb6p784NfKJac/uV5WFTSEW9wkXpcEm4zOTaIT+crFm+tn/LKx/s3v1tTiUYx8CKS1eksDrJoN8tVvNd//sLbug8tn5WO2UBkWRrM4YFhltUemPbdJ3ltcuRry9OyDn++o/fu7RRj/ws9N46Fd+2IAsFs1vuTieRY5w6kscb9dWBDbtLDCY+nb1ZU+6+IBztlXDpLRfdAu7CDG8CpOUCjbSI7WGV229hSxFZNSKK9m+XYGKFQqLODjMUh8csNQuffUvEynXbsR6XKZAIIiOVxiG9Q9hlyApy0tfrng2Y3y9LclpSuKGu8Fnpn5wTYPjZFYMqGDZ4ZATgu9gdBRgZDa2soviAwck4fZQ6z2gpxv3tEo//hwKy3eWYg/qa7Ff98jnxfLhm2QZW4fjpZzhK+u8sAwUnJO5dq+Z5nlQ0C5jujpko+vGSL3nt1X65/jErtRLqicHZqsg7ye8MgambOgohxlutjjC01p8QbHY9DguvtswDiLnVffEmh+c2GF+PjyDOkGwI9ZP5RKUZWHheUmmphE1naWtgPrF2zkoi4KrEAetIW1dbQwPKPSNd6LQEP4JDW1NHmOeDuqWmRTuVrr4GJyZlaKTSxcKSPTDOFDUAjHjUmXT64ZrD1wTp7Wp6tDuWGYlomAIlwCxeMLBPkWcCVgIJM4rdDTbEOZvTJQOIxyZuXjfSgw2VTqpqVE31tOMZ5HI2+d/VOZfPVLufzr8+1y/Sv5ctJDa2TMLStlzN9WyA1vbuGoXpmaYHXQFUYpFmPa4FXQ65cn5hbL1irPagjNkegQN/mCoVOgzPNfmFeKeOCFMR74w+kULVhQJfTcQ4j3unpXbAzbBkF5FWUurvUV+IOhacAFqMf8NxaAlWrKZgLU/yuM/CuLGmsQ/irkc63XH3zikxXVUgnLIqacgJeZsJZQJmURAik5XFIyk0PUJy0RFt+kbPn6liHaOROz1DEZGnlm2ibo0c18I6xmMXxppKZLe4hY3uRkLoMY89VB2aSyYRiCfxv4wD5iw4woLcEi1x3fU5t10QAHLDbuuqPCS0t2Wi2KH2ZyAZ5/saJKvl5T5/H6Q9PBgjuB6zDDe/YFKIrNO1BvKjljPAW+AFLECzKIU3eGzsjlO4Z24SNAnvPW1ElxjZcHhHM3Hrc/P1Pv9te+PL9UvoScP/7pNrlm1iY5HjO5UbeskH1mrJC7PtrO5RnuMlSN0ZZM8iGg8KhUJ43oIi6W16SdA+Dd54sqYHisD0GHLUHfoDspd/FRSVKpEe2XCMOzmUf++fF2GXbTchkEDL1xufzzU/WSkWvgHfpN74qCZUF++x2N0VCnuy1wtOwEJKBG0PA5q4ZnOwMEay3yrG8OUMHQRcvlogCyY5mE1zBaPXRmrhy9d5q4uJTBPMlwY1huV7GHZC2U3ZyflYcFlbfyA2tDagQ0xI2Gasg25EhpXcw3Cx+U8loPihSiiw0bhwmwce955aeKklMe31B905tFG57+rnTeZytrX1m1vWlmYaXnwpomP/dYz02wa5qDg4tZ2kCz2yfz1zM55dPJbzqxQ9BH74P562GhqWUSYzyUFbxKT1K9jBtL2MB0SQ8/axO2LRZvVhbH1wB9AamYflhfgtmGml2YAO1WUOqm/uXXePlZIZbvm+01HmnkS4mY8uFXb7DVfs2w0rInx+IDBhlaNI+elyf9u8Hq5T2z8jAvpaMD8joGhWVbVJ/mLKZdo+4GsaxJasZlzF8HrP1f1tTI818Wyxvfl8ova2vFTV6oQToqHOUY8uwI+eW0CZky84QeLD036pzsQC4JDrZXVHgd4Pmi/AbKHHfuzQWoxMj3V7ZWe2vXcHmMU3azuARluS1RbzhSaBTFai/0i5JaNxnJjSxc2iNPuQh7z+Nfl1ac+sSGqlvf3rr+ue/LvvtyVd1Lv+9ovm1LpWcarFzKOf3SKYNtySwfAuXjiz0eyB2zncG7dxZVysZSmAAhuQ+pcfdi+2WI9sRy3N/gDpyUX+Y+H4YRMa3RHaA3C8uJxGPTrihYMmjR+mJ3aCtfhKj1iE4C/257f5t8iyln7JEyBtDBF2xq4F+09KiUNB7aoTq+MWwELggbt8qaWlEsN4S9FB36728VyWH3rJNlRU20XP8OmDDLEL8d2lFILbgbRtBW4L7TrthOK4xTXZ1mYQo2sckTPK/FF5zm9oWO8AdCV6CadMWhsuSOnbKwNWGSbgQBmIRV4fMpjecVrC2v94XXv0zi0WKiqyYo/D/uhH9MwkahHgMnKPobUSXNXvOwOjwc9MIDNgdNUjmbM+xsHwMot+5MDlI3vWbWeARcpqJOi2m1KhUNDb+uTk5+bINcMXuLoBM9jbt09N+TRH4mKwWrym9SFpTj5Z8q5JrXiuovmVVYdOSD62X83Wtl7vJq1S7twoNPnJVdPrmbHNA/iQfnTFaNFcv6B1qUA47iebRlWAC+Nze62Ybm8f5AO1JfJIkt53TpUnKeAui+y8zoUVjRh0DOp0HOz3X7Q0dBzqcjKZ4pQsv1G0AtbrYnk3wIloF1Z5vGeM7jDO+Y2kMmDkqh2c0dgfRV7yyRb58CLB/B/silAbVu2RHtioIlLYQl1by2GOlSWIwjhRlQsU0lTfLCj+Xy9HcYwHbVikX4hfnKStJ9zZpqeF6JqSUWATuecSRjWFg8Xo9fXvq6RA6/b4M88HlpfWm970E07qlIV/cnbEvRaZhBFakNucGj9vnrQLlH9XJKeqKVypW7x/Q2YEeZCQuNH7XjlkkuuFNkaG1QYyIy7DgqIb61jVF3OyzRnl1o2rXZPkkaiDzRHObxyGc3XfDCneAPMgsbhYgWjp5a4QHKaBJWR+SNLy5aKfy3SdhWQN5aUL7wAKHyay6vw49ZWB1mbUBLDQpta2mzXD1ri5z42Eb5eEXdGtg1PIntb4Ay//cgIVNJ5gvgdmWJAs+ggML5sdkbPLLeHThixdbmD69+vUhqMCgiQLvwbK/UJE1O3Vf5nmtQUgEuD5nKBfjQJ0vJBP2Io10RR9qsWlq67nNrjKcjzPNo4kjhrmnsgP+Q87F9E2BMaMyPm490ogfIPVZNfbyRiopnYVDmaCnyF5FjEBW6WV5oUx56XVyO8VpZ/SbhFA/s8vJFeTJpSAq33r4BcFtsZ4kMpLcG+yl3zCl1vjPaVQW7DcXf8DPXYdkgrMjOgJHlhXkVsA6CNfPWNbh/WodZJItmFtYIKOcCMG1rpfKa0ff5bt9c4ZGmZuTPUcssXjTY2Tllhx3xzbIaOebRfPnrnG3uNTtaXvH4QzySkGtYnK4ycDSFrSsKl1m6OsIUrZRKiqow+1JWmkl43B+RlyB/nZxFy4aH1vDT5jzF57ucNPvpb1+W2+vOE7r3T3ZaKHgcJaO3brY0wRJpUC5l5uVKgKV01gHKYOCRfTxPlj2Q50OcfciQ5D9evkXHQzl5QEtZvaqGvv6IDPi/IawR7Wmn8SKWqPqvDRnCtQGCN8BaRnOQsSxj6dodaKLOyADBcFByjUjjkU+LZdJ9m+SZHyq2lNb7r4flTCd9WiZcF99TRL5zvz5PUktOjnZfMwLtEXF056HNnHksRD2LMH2H4o3d1pSlgwdxIiSBFijo6lhy4QvIiaNSJCPJxq3FtN74y40lMwZ2cyTuw5dVlFdjPB3hsvEPndg3ygrZL42ypAPpHTg4US6ZoPyrOSUnfx8BvhmQ7Tz23el9e954ZPYgh1Xj7rz3gY58jyP9yyQfAj1paUGjjP/nRnn+GxhxXBqkZjOEwygkfbo7ZPaledqUvVL0rdH0q94Z8XwILq1wHZkvQTmb/hygYdYh7aqC5Sjz808bmyREdwqlfDoAKl5U0izvL1NLm683eIKrXpxfKUH60ipB2AmgYJcWNEltS5BTBq7jkJatLGqR4loqXZM40cBzbrtbtLZeznqqQE7+V6F8v66hApbC3XjMEZQNxx1BDKwTGc8DVS4IJxOVngnC01o1KvPEn35A4bLCZgl0wB+6pt18dLbMuqCXc/KQ5ONH9064+rKJmUM/u6qv7aQD0uXm47prH07v6xie4+TZsR8CBwKk0pqmQGBHDZvBJG2Uha5uVx+WJReMz0h32Sw8cYyHm3+8d25C3vRDYTQb4xBIyw3FQzc8kH6ABx+0DWcKFUqf6pNQcZBp2DAinxSiqldmFUhNUVRahrDR4HGDsOA5xeW63pJ566FnVQc3D98KJMxZxezvKmTivRvlb+8VS0GlZ6EvEKLFyikp249KZ08RDwqZDeXxBQbKOS67JTGdb80pK2blAzBtZjye5fsWsDjRqV1xy1HdpCv9nZXyax+HyE5RhpStoTlg2V4ZQy4CQemX45RHTu+hdU2x8mhLHk/4TY802+H3ndxDy+qCPPSlFBNEZhw8I5jKiDLJLeWrf0XfVNahSRyCy3T3nJIjT53dM+HggUmnQQb/cvXkrH4fTe9rPW6fNLnr5BztnSvynH0y7ccgPSpZ40HulA/mq3YBmeURBv3EA7KlyuO/9q0d9de9tl081DGoljEsN5T0SrfJqxfmaqfu24XtztniWUBkMtaGmMLNVk175qQxaePfuiw3/eebB6TOvig388jhKeTDSwBPEYtJTGBXKd3jC548dZ9UyeTbbMX8GEDbz5pXLe8sraPFcQHQmF/hPebYvVKkewYedhSXFgfU/5yfa+SnTU3s9LTyKEENsDwv7NPV7hiHEVI/7swUSIPfMH/mh0r5Kb9JnWUJMUqA8U2FRQuPb2Fp5aUAfLnBMx3ngNNn9+tqH39A/0Tb6fulSSKbmQ1kTB/V/2J5vaze4aZSngZwmumEEuxx+thULYO+sGZ1RFpc79wrN0FO3b+L5YKDM6xHj0rVeqbbxQqFYUO587IdMmVYiuX3He6sLVU+Tve5Tpzv9oXOmzw0yTW4lxOdwjxtF8p7xPAUOaBvgn1Mb1fXqXunpP7tmGytPzqZWpM0xgGfy2p9cvuHZQLefoyb7EinWyzS96YpXXmYl0q3XTzU4ZGvKmE5cTqjvEw4MF2Y6LTkXncEZlJmdUecr1bWyS8FLbTweLgJp+Q8om+/Kw/JkKy0GDxDGX7DwDr7l1pWgNs0U+tagn2OHZFk7aqc603i6OAyVXGLPPldpRRBCXGZJRgK5eDnaATgafqUAcoDXwLxrNzdpbNzUm1XYwDtcuGEjJRT9knVxuS6RH2Xz4yPaO/CMg8ehdL375s49KS907r97ehs25nj0sXOfmAWR8UTqar3yZPfV4XQbpaDBiZidqSfXdoWGio7HM8OH5JsHZrjTD9mREr67cd1s4wbnCRWM5nQgTKv394i8zc2Jic4LFNhr5yFpMgzaXQHe547Nk2SuMRg1mYotxNNM7pfgpwxrotl2kEZ1iNGpGg5abawnKNdBvZ0yWGDky0wSnoU1/kPRUQe5ERZonzwfFUeBsUvUuRcPTkz/CLWmBdurd3WIm8tqfNj0CxdXtSSvLyoyToRdVNLM0b+IX5yokUmD0uSygZ/0oqtbp7Ox5kGlSbPtOXxlVxfPd1mlUfvPrF74v1n5mgj0Ia5XR2yV2+nnLxvmiXJbnHOW994MFKkp4SpN4GZ1t4ZjbJq8s3LF/TMOncieKBeaJgQUsaoKmPvKZD1pV6e1sRGoZP4/EsPTh/w3DQYDKphYxDit3hCctLTW2Xumkaul+jrOByyZw3t4Tz3p5v6hpU8u3cMYulaPJheurnVNHwmJPcts41CdovM/rFa7vmikv61ZOwP10zO3O+KQ9LV4RvcfZPqskr4xbUJ4X45ptV1qGcT8li5zS3XvFlaWecJanefkJ05Y2o38KfjOrahaFbiWciiSTkU3/Q5JaH3VtTz7M1rgTuuPixj2GNnwUhSghaDEJ/HMvLYP2ajjvCLFdyhyYvfVsslc4rrEKV6cDdnz2E9nNa9e7ustx6TFT4P1IzA+mtfL5HPVjf688u99V0SLAnjB/AciiTrDVDMpvkhsZVbWuT7jU2hF+ZXB9aXeJuQX+K4/gn2B0/tLrCwzOOhDIUVXnl5Qa2s2ub2z13byPbUrp2caX2YvGDDdkAUtXp3QPgCzq/kICIDzAtlOv2ZbbJyu5vLRTzsZXfp7wf2T7xzPuRTs/N4QLCqo7YCNUNOaMXypCor5I4HRqsXtR1FQ0f8cV2jHPKgcpLWLj0oPenZ83uCVTHigYfq3NWITOhHUnaYBwJAkUpVQ7iT+aEUn4KsPPpNVSHY5nz67Jwelx2eGVsPkFQmURQdFM8o51vKPXLZ7OLQN2ub+MKUh3mnprgsn848LsvKk8jACssFB6WrLcXtyos6FWNW99riOvlgWX1wyRa3Nn5AgkYZPH5vGMBqwDEh5N2Mfvv8jzWyZEuzHzPl0O87PKGt1T5+8YTnknxw9Ijkwz78a576DprKl2B9AC/SvXjWDpmzqI5fleA5svr5uK1E22RXaQPSLfwV02Al1Fzf4DTNCBTovaX1srHMyyndywCLRk3/2scrGzDi4DYXpM3iEghe1eBjZ8LfyrFZJ07rH99Q4qm77/MKBGOyJvEjoNsWLdBusIxyM23SL8smA2AdDurmkME5DvXteRDfJNA6tvXvapNBsA57wCpKw+hH/0OzdBXQa7ljayDSGtUnQQ7FiOlyaBwAKl5dWCPFnHJDIE3jEuz10TA843SmGwaQZ87P0aaNS+MaFacjC99dVi8lVR40csdp8yhBB6aXdk4xjenrAJ+bMX1+9Rcu/8kCG4T57hOyHHP+2st6wzGZKL5JHB1o/3tP6yZzr8q1ZSZZM0b3Tkh45y+9rVcdkRE7P5RlJCyA6Ud31Ub1or+HpD15Zjf70xf3lEz1ssUkDoH7eZl2mXFitsw6L8eWm2G3oem/fhEznPlrMEHiSp9ZvAi4wSA9QZOemA7noY37QwbYboO6Uxbs4mG+YdelPUEJaRG3LJ4epo50NClTNBJR/i4oH2XVievwMZDmYVuhBWVxgXqRTYvvvY9/a5Birv/Hkgukx/LoMqFmMzvLA8/pDkeeKb6BZwPUsqpshX7+/fn5NVJbg+6zE1lsA8MzyjlmpPLKhT20k8akcJmNL3gzkhwW+1WT0i2XH55uueLwdFHv/43xVRoByUE/ueYYKNTRyRae3/7kGd3lqNE8BKgD3iMt8v1KpP3iRT1t71yXZ7/sYPWGmGXg4U8jTsdMnQdCKV2n581fXNM17vxxXWCla5zB9gHa0Z9RsBTC5Uu3uKUWCpCNjFzbAveaGmFtoNOiEXhe5SKAhJLKLFh9pbMX1uGKo6JJfAJp5Je7pbRBrQHQgyCaViDdu578oVpehgXKraem5dChlAQZbYDHJyXqLa3yf+UfLVV8UQDhU88Zzyy9aETS0oJ+GEIBVpCfuHhhc6Vv+z8+o38twrBsnUnLDBCerhkWGQ2lBOIM4O2SOn/5Q19ztxSe76zeOsyeE/aQzFlQwyk76/8hps4BTt0S8cxpDGsE0nUh/37ZVqEjPSbeqDysMGM4A+jJwDNBw4MjFAviJoB3mknYaDCeE/GsVn1jisyvbwl+Nf2NUtm4FYqGXcMkXivIB73tdSDN2nqvNPKo+JjuQbtMdic6rvrsvZ6vsSxG6O3EDqz/bRZOB9re0+KXT6BUQVzauB/9qvpf6BNKLszi6OhM+tFQ5fqDZyElc2om+QRmbU0PfAVZpF95R7K4E/Dskh4wfobn8I20WgKy8lAtLvHx2EV1lnIHZabs8HxfbrWlTm3y+jHmmodtg0jaCSh7Eq4zuPUXYxzAt4f2vl05ozKJR0DJDoDsJ9g1jjhq1DHSn1GwpB9+2+6WEv1lS/SoQECwflrfJIsL1bsPfliOAXXiAQpzZi+qk+1luB1r5EOlFuQ3sw9yymA8zBYB5BlMER+5/r1yeWpuFcIjnY4sYiOQPr8FtJ2jb9hJnlSxvRoKthMWhxm49xmzFXbz1RgAZrzyS508/DmEj3XsyJKNBTYsUpu3okHu/4ouwOrbVAtQ1Ydf/LlO3lqIcYHNynBm8TsC4yDu0vWN8o/Pqzgov4qUPsWvjUKtwugjdkdAmCAEjdM4TnPVISKdjKdUJEids9CZOATaxgIGuHiAJ2avwGVrSjzLznyhWJZuxKxIifku8Bpht1X7uEWYghC9D323SK1bm+W3J8C2g3p7SU1tlRMrl9A2oNZPPftjrXyLGaKSQrO4ZmB6lM9OyxHChjn9M/6844kfamTWd1TsvP0n5RypfQyd8NQ8NZN6B6igT3cDN1wwTCdlygMZ5Bp7NY0/qgmzcEYwbQJymIqBG6LM84BpKAW5/Gcah0D69TDI/AFWQOmkdvRnFeyvLb5QY1iB6mlHAfk9M78WHUf4QUO6N0QTW+eV0jp/xYsLoCD00ZZlNGBBvlLQXPRWbggG4txoRk1z8KEb3q+Ui14pkYJSTJvJlmiL1iRdBRSjwR2QwkqlYPW951s3lUPpk3mmcToAntO5HY1DnlK838QAcNttn1TJzA8qwoemcFzcWbkIPmcdkMrcFfVywatlsLQDdHTmp23IlCfq3cGXpr9VLq+hk6mBBZZoq6XcEZg2w4NPizc0yflMu9bPF3y3A3RTCjQqp3SE0evWEZAmLQtuq6WC5Sdv2uTXEVQeULDkTSStTgFhMZCR2Mm3oT+ds3K7Z9HUZ4sx2FaHdwyS1+ThztIFzwqrYMG6g6w7l7D2BIX4Hah2ee0OWA+2L9sZ9XoD/eu2T6u4bvsMHvIDlAz0UG1L8PNLXyuTResw2LAvUHF2xAM+hzx8trxeyuqgq/XwRkTFiXjO6PREkyf40NXvVsgjX1bBzomS86g4pmC6bCO04rswRi57vUzQn+k69RDQwqXy+paILEbHMYPKDxYsFSWounEXZYpAeC6HQJZZA97YPncNxvBYcmQLypKiFoEupH4ynf38WQXLLW9Lv/o9so7K4rAxqfdTNFm+uVl+3KQOT6H1Gu3CoxNH2/de+7VRSiugFJPQW2iQ68A1v8eUr9xO1Ns5jtJmxOWKmW5f6PI5vzYWH/7YDrkdDb1+q1sdyKDKxS5oNn3BNT94VlChFKy+62lDAfOkkuB6YHSZCNZPB+urg/mgYdKc+ocW1fSJCT/o9oduvv+bWvex/yqWb39rVFOe1nIZp3K8pmpGJypBOWaiLue8VCZF1T7uLuJH+ZQZC2K9r6tqDD5/5ZsVcjmU5Noi3kJ8lidW2rwPVGNK/Pjn1XLKc6WyrtT7A9qCHhBULvR983HhX1CX1nY1g84H8EUDEu2wYDHNtvNZNM9iIQlV5YsDkHLbiqTVGXAtzh/uSJQxYgP6/Cnbavwv3vBBpfewR3fIa/PrpASKUykMlsmMJwTkoACDqsevOog+k9ld8rth1VvIQ+bNNlXtCrC/qK8KRmAsjw79OSWJcVFnDtK/FbjlslfK5Aq0O5TRc3jCF3N6/6C3zmVbqvxfnvJ8qbzwTY00cacd4zPf6Pwig2xjs0/u/LBKLn29Qip5cr8L9yP5tWlrnf9ot4jPLv8j2ElnNnpC9874uCow9dkSWbi2MTzIxeI76888oLi2lnnk+jfK5NLXyqWsPsCX4dz6S2H2wIJtUV834Mdp9Pyj+x7LqPiKYrA+UHr0FCLV0PJsfR4FXusw1hG/Gej3mqbxKU3p995d3iQ/roKSZViWW68DrqurvTJrQT3fodHDZxPQjvRZ2p+hGzISLQ+esneS8LR2fqgQ/0RDp1mc75Yf8z20CunArT4cZELDYYUsOmFEYvKgHNRctVmEkE5ZXUDeWdYUwujAt3Pc694RkXX0Z73EYdPOS3Na0g/s75SxeQ4Z1dshQ7Jt0iPNppzwW8mmyfe/N8thj3OsUP533Ml1hNOmzT1v/2RJT0bY6DKBqAd04t+81D+cxmt6Ery+pCnU7A0dh1t0RCaxsY7AqHi7y6aNPWiASw4d6JKxfZwyCOXKSrGIDWXx+qBU6wOyqtgn8za45Ys1LbCs/E2wgnliEg+FUXMnA1EsLrZbtZszEy09DxvskvEDnLJPb6f0ybCGD0dB2nxrXt4QlDWlPlmw2SNfIu1Vxd4QBiZ2UH6Dnm8/9drN27+vc+KEfuEVWF1Awl/TwG/kRptfxHx1cQMGrJBcflCq+hzQTglhPl3RDAXvk+NHJsiQHLBJL0FHhPzcUOSvL2mUqqYg3avoi6gT+TEZcng52vHo3AybsB775DllZA+HDOhqlexUC2Q0IgeROlzxWpU8+3MD3xPQfa8zpdgZ3dozzXbPtHFJ6iUov//Gw2e6QP64ZTYZnTPJYeHanfBcDb4s0fgZV8XLkND6bfJyG3JQSusxAFT7ZS3kYulWrywo8EijJ7jVFwjRaZ+fXTczYLhWfy/Snzaur1NOGJkoB0PmBmZZJQn5e5D25kq/zEM/fWdpsyza4glCznzHj0hw8mUTi6G+Kou/2L46FOH+wk1u+Xmzh3v56Zan508VdCJY+7ckhzbykIEJcsggyHmuUwZmQxbRn/gJcOa9A5byyu0++WFjWM631wRqvIEQt4Tz8BS+FCcNt1lk/tQxiRksk94q7Gc0oNnv+EtbyI+/qc8hz5j1egKbq3zuwwa5ki46KAUWqaYO7GIFuAuQq3/gHQdU5VUE/cKTwqQJv83AhhKvfLyqZTvS5i6vRkR9CX3puGsOTZXjIKd9IFMc2xcV+eT+ubXy5dqWclzz4Bjyox3pbPszRLuTHzwbgV9KLLsV24RrElz/5ZSTQhtLYBnnRLtFriTjjUTmYfpDJcX94bSsdkZMhI3Mt+1T0DhH2SzaQLtNcpKdllQKMhpenVxuQ36wLDliSnFdgC/QjgVowXAsuwZ1YidtT+Ga8P/oOkWGNNX2GhqNHg8UfvV6N0LkDf36UCY5DeUaDuHviXI5UD71PSDOKLncVO8ONPn8wqPhfsStWYjDw3w7qj8HFzpMnwpeHgNe9oNQdUtwWGy0EFkPps1dlA3uAA/FZ+dcjHv07GBZaS1E0xiU8e8oI3lJ0jmh/7LdSLwO612k7wmE1oIBPgwio1qf7oTQvvVo5/dR7mkodydihImy4fOHVuKHh20Yd1+R17R1KJcnYPAZj06fm+DQuifZLerlE13w6J/JDBvR4Yuq+OnmIOWVg82eoGzU5i7I0WjwP1ELSRJ4mgC5c6EsLvxC/2tKp1LXs+aq4ygKKw61JAjAEva1eEO1uC71B0Obce9LBOKSAGccaooXgzjYTIG4X4wBfEyKU+vBeqMcSh44S6l1hyrQBkuRHwfwVLaDxaKO06HdzAKxrcPtrY+wIPRvGpbcgcXDeqKJ8biN9Djkc4rdog1xOSHnBlmkUsPgUQ+DnHLOw8NpudLXPbo+NEzORpnObqMfIvYMoPod/uAvLXikCt0ZCBUgjxXg6y1gchbqz+8vqDrgeVgvh/cHqXghDTPNIOLCxsFzDwY36luWh65anIXmIPd7nXbtOAyUGZAj1dExe0BfDa5Gu/DYSNYBqrs9RZX8TxE7IQXaLB2ObKxER8QG0TuyGbGCHQlRLKLSIbjfnzt0eFw/bBdJBqt5MiwnLfy+GkdLModHkoFtitiwjLurxPjkAxs7lkJkfZk+B4FcgMLI+jMe45NnfNHC6QYtVqajl2tnpJebe7+ZPvfL8h6Fi+3AtDib4EtDmu28NmsfhudAs6uyoQsY5aGzxLqxfTuSgVjE/IyDQzSxHrockNfcXUV+p0KxwZ4MGwSQAXoqk+fcYGFmDf5ZooJje/N0MiJ6ksv6ksd6+Yx9iO1COWL96CbAwZ+zDC4BsE8QnSGmy7y4LZauR9wVRb6Q73xByE0V3P7JfJg/5YXUmbbvqH+zTkyLAz/BPfy81uWcxgcHCMo56xRLzvV0OqLoePybZaJssO9zBxjra+QtnxPkMeVPh14flofPdGKbcZbLvqXLKvnH7fvcVajLfjvqDCP/00lncDR0YoOQkWaN++8klsHY8DqxkWMJbmfo35n2fypF80SHTmx7XQ7+XaTnZ8w7+m8z0uWSv3taJvR6/zvlwSxfnf4nZLGz/O0MsR6ETowbU7HGKU5xilOc4hSnOMUpTnGKU5ziFKc4xSlOcYpTnOIUpzjFKU7/oSTy/wD5BTI9k9g2RgAAAABJRU5ErkJggg==">
            <a:extLst>
              <a:ext uri="{FF2B5EF4-FFF2-40B4-BE49-F238E27FC236}">
                <a16:creationId xmlns:a16="http://schemas.microsoft.com/office/drawing/2014/main" id="{CC489B3C-0038-2CE8-4BF6-3C5FBD8AE70A}"/>
              </a:ext>
            </a:extLst>
          </p:cNvPr>
          <p:cNvSpPr>
            <a:spLocks noChangeAspect="1" noChangeArrowheads="1"/>
          </p:cNvSpPr>
          <p:nvPr/>
        </p:nvSpPr>
        <p:spPr bwMode="auto">
          <a:xfrm flipH="1" flipV="1">
            <a:off x="565150" y="122238"/>
            <a:ext cx="2049463" cy="20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4" name="Rectangle 23">
            <a:extLst>
              <a:ext uri="{FF2B5EF4-FFF2-40B4-BE49-F238E27FC236}">
                <a16:creationId xmlns:a16="http://schemas.microsoft.com/office/drawing/2014/main" id="{34332BA8-8527-8C87-0CFE-45CF7D666F25}"/>
              </a:ext>
            </a:extLst>
          </p:cNvPr>
          <p:cNvSpPr>
            <a:spLocks noChangeArrowheads="1"/>
          </p:cNvSpPr>
          <p:nvPr/>
        </p:nvSpPr>
        <p:spPr bwMode="auto">
          <a:xfrm>
            <a:off x="-30484" y="419695"/>
            <a:ext cx="2326141" cy="1133267"/>
          </a:xfrm>
          <a:prstGeom prst="rect">
            <a:avLst/>
          </a:prstGeom>
          <a:solidFill>
            <a:srgbClr val="FFDB17">
              <a:alpha val="92155"/>
            </a:srgbClr>
          </a:solidFill>
          <a:ln w="9525">
            <a:solidFill>
              <a:srgbClr val="4A7EBB"/>
            </a:solidFill>
            <a:miter lim="800000"/>
            <a:headEnd/>
            <a:tailEnd/>
          </a:ln>
          <a:effectLst>
            <a:outerShdw blurRad="40000" dist="20000" dir="5400000" rotWithShape="0">
              <a:srgbClr val="808080">
                <a:alpha val="37999"/>
              </a:srgbClr>
            </a:outerShdw>
          </a:effectLst>
        </p:spPr>
        <p:txBody>
          <a:bodyPr lIns="91440" tIns="45720" rIns="91440" bIns="45720"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defRPr/>
            </a:pPr>
            <a:endParaRPr lang="en-US" altLang="en-US" sz="1800" b="1" dirty="0">
              <a:solidFill>
                <a:srgbClr val="0033CC"/>
              </a:solidFill>
              <a:latin typeface="Bradley Hand ITC"/>
              <a:ea typeface="ＭＳ Ｐゴシック"/>
              <a:cs typeface="Arial"/>
            </a:endParaRPr>
          </a:p>
          <a:p>
            <a:pPr algn="ctr">
              <a:defRPr/>
            </a:pPr>
            <a:r>
              <a:rPr lang="en-US" altLang="en-US" sz="1800" b="1" dirty="0">
                <a:solidFill>
                  <a:srgbClr val="0033CC"/>
                </a:solidFill>
                <a:latin typeface="Bradley Hand ITC"/>
                <a:ea typeface="ＭＳ Ｐゴシック"/>
                <a:cs typeface="Arial"/>
              </a:rPr>
              <a:t>Headteacher’s Award</a:t>
            </a:r>
          </a:p>
          <a:p>
            <a:pPr algn="ctr">
              <a:defRPr/>
            </a:pPr>
            <a:r>
              <a:rPr lang="en-US" altLang="en-US" sz="1800" dirty="0">
                <a:solidFill>
                  <a:srgbClr val="0033CC"/>
                </a:solidFill>
                <a:latin typeface="Bradley Hand ITC"/>
                <a:ea typeface="ＭＳ Ｐゴシック"/>
                <a:cs typeface="Arial"/>
              </a:rPr>
              <a:t>Kason Cunning</a:t>
            </a:r>
          </a:p>
        </p:txBody>
      </p:sp>
      <p:sp>
        <p:nvSpPr>
          <p:cNvPr id="13" name="TextBox 12"/>
          <p:cNvSpPr txBox="1"/>
          <p:nvPr/>
        </p:nvSpPr>
        <p:spPr>
          <a:xfrm>
            <a:off x="7642703" y="6045788"/>
            <a:ext cx="2850672" cy="276999"/>
          </a:xfrm>
          <a:prstGeom prst="rect">
            <a:avLst/>
          </a:prstGeom>
          <a:noFill/>
        </p:spPr>
        <p:txBody>
          <a:bodyPr wrap="square" rtlCol="0">
            <a:spAutoFit/>
          </a:bodyPr>
          <a:lstStyle/>
          <a:p>
            <a:r>
              <a:rPr lang="en-GB" sz="1200"/>
              <a:t> </a:t>
            </a:r>
          </a:p>
        </p:txBody>
      </p:sp>
      <p:sp>
        <p:nvSpPr>
          <p:cNvPr id="25" name="Rectangle 24">
            <a:extLst>
              <a:ext uri="{FF2B5EF4-FFF2-40B4-BE49-F238E27FC236}">
                <a16:creationId xmlns:a16="http://schemas.microsoft.com/office/drawing/2014/main" id="{E9A2ADBE-E6D0-DAE2-CBA7-59A56A36CE5D}"/>
              </a:ext>
            </a:extLst>
          </p:cNvPr>
          <p:cNvSpPr/>
          <p:nvPr/>
        </p:nvSpPr>
        <p:spPr>
          <a:xfrm>
            <a:off x="137390" y="18247697"/>
            <a:ext cx="186850" cy="501542"/>
          </a:xfrm>
          <a:prstGeom prst="rect">
            <a:avLst/>
          </a:prstGeom>
          <a:ln/>
        </p:spPr>
        <p:style>
          <a:lnRef idx="2">
            <a:schemeClr val="accent1"/>
          </a:lnRef>
          <a:fillRef idx="1">
            <a:schemeClr val="lt1"/>
          </a:fillRef>
          <a:effectRef idx="0">
            <a:schemeClr val="accent1"/>
          </a:effectRef>
          <a:fontRef idx="minor">
            <a:schemeClr val="dk1"/>
          </a:fontRef>
        </p:style>
        <p:txBody>
          <a:bodyPr lIns="91440" tIns="45720" rIns="91440" bIns="45720" anchor="t"/>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GB" sz="1200"/>
          </a:p>
        </p:txBody>
      </p:sp>
      <p:sp>
        <p:nvSpPr>
          <p:cNvPr id="2" name="Rectangle 1"/>
          <p:cNvSpPr/>
          <p:nvPr/>
        </p:nvSpPr>
        <p:spPr>
          <a:xfrm>
            <a:off x="29865" y="6522014"/>
            <a:ext cx="4695678" cy="430887"/>
          </a:xfrm>
          <a:prstGeom prst="rect">
            <a:avLst/>
          </a:prstGeom>
        </p:spPr>
        <p:txBody>
          <a:bodyPr wrap="square">
            <a:spAutoFit/>
          </a:bodyPr>
          <a:lstStyle/>
          <a:p>
            <a:endParaRPr lang="en-GB" sz="1100"/>
          </a:p>
          <a:p>
            <a:endParaRPr lang="en-GB" sz="1100"/>
          </a:p>
        </p:txBody>
      </p:sp>
      <p:sp>
        <p:nvSpPr>
          <p:cNvPr id="3" name="TextBox 2">
            <a:extLst>
              <a:ext uri="{FF2B5EF4-FFF2-40B4-BE49-F238E27FC236}">
                <a16:creationId xmlns:a16="http://schemas.microsoft.com/office/drawing/2014/main" id="{01D665D3-6B58-59DB-4A15-B50C4AC5C9A2}"/>
              </a:ext>
            </a:extLst>
          </p:cNvPr>
          <p:cNvSpPr txBox="1"/>
          <p:nvPr/>
        </p:nvSpPr>
        <p:spPr>
          <a:xfrm>
            <a:off x="4527576" y="1757790"/>
            <a:ext cx="2952628" cy="1077218"/>
          </a:xfrm>
          <a:prstGeom prst="rect">
            <a:avLst/>
          </a:prstGeom>
          <a:noFill/>
        </p:spPr>
        <p:txBody>
          <a:bodyPr wrap="square" rtlCol="0">
            <a:spAutoFit/>
          </a:bodyPr>
          <a:lstStyle/>
          <a:p>
            <a:r>
              <a:rPr lang="en-GB" sz="3200" dirty="0"/>
              <a:t>Year Three Residential  </a:t>
            </a:r>
          </a:p>
        </p:txBody>
      </p:sp>
      <p:sp>
        <p:nvSpPr>
          <p:cNvPr id="6" name="TextBox 5">
            <a:extLst>
              <a:ext uri="{FF2B5EF4-FFF2-40B4-BE49-F238E27FC236}">
                <a16:creationId xmlns:a16="http://schemas.microsoft.com/office/drawing/2014/main" id="{96F35593-C22D-C261-C146-1B4C90A1E4AD}"/>
              </a:ext>
            </a:extLst>
          </p:cNvPr>
          <p:cNvSpPr txBox="1"/>
          <p:nvPr/>
        </p:nvSpPr>
        <p:spPr>
          <a:xfrm>
            <a:off x="13983" y="5834944"/>
            <a:ext cx="2580265" cy="3231654"/>
          </a:xfrm>
          <a:prstGeom prst="rect">
            <a:avLst/>
          </a:prstGeom>
          <a:noFill/>
        </p:spPr>
        <p:txBody>
          <a:bodyPr wrap="square">
            <a:spAutoFit/>
          </a:bodyPr>
          <a:lstStyle/>
          <a:p>
            <a:pPr marL="0" marR="0" indent="0" algn="l" rtl="0">
              <a:buNone/>
            </a:pPr>
            <a:r>
              <a:rPr lang="en-GB" sz="1200" b="1" i="0" dirty="0">
                <a:solidFill>
                  <a:srgbClr val="1C215C"/>
                </a:solidFill>
                <a:effectLst/>
                <a:latin typeface="Tahoma" panose="020B0604030504040204" pitchFamily="34" charset="0"/>
              </a:rPr>
              <a:t>Read to the Beat</a:t>
            </a:r>
            <a:r>
              <a:rPr lang="en-GB" sz="1200" b="0" i="0" dirty="0">
                <a:solidFill>
                  <a:srgbClr val="1C215C"/>
                </a:solidFill>
                <a:effectLst/>
                <a:latin typeface="Tahoma" panose="020B0604030504040204" pitchFamily="34" charset="0"/>
              </a:rPr>
              <a:t> arrives in libraries across England and Wales, </a:t>
            </a:r>
            <a:r>
              <a:rPr lang="en-GB" sz="1200" b="1" i="0" dirty="0">
                <a:solidFill>
                  <a:srgbClr val="FFA829"/>
                </a:solidFill>
                <a:effectLst/>
                <a:latin typeface="Tahoma" panose="020B0604030504040204" pitchFamily="34" charset="0"/>
              </a:rPr>
              <a:t>TODAY!</a:t>
            </a:r>
            <a:endParaRPr lang="en-GB" sz="1200" b="0" i="0" dirty="0">
              <a:solidFill>
                <a:srgbClr val="1C215C"/>
              </a:solidFill>
              <a:effectLst/>
              <a:latin typeface="Tahoma" panose="020B0604030504040204" pitchFamily="34" charset="0"/>
            </a:endParaRPr>
          </a:p>
          <a:p>
            <a:pPr marL="0" marR="0" indent="0" algn="l" rtl="0">
              <a:buNone/>
            </a:pPr>
            <a:r>
              <a:rPr lang="en-GB" sz="1200" b="0" i="0" dirty="0">
                <a:solidFill>
                  <a:srgbClr val="1C215C"/>
                </a:solidFill>
                <a:effectLst/>
                <a:latin typeface="Tahoma" panose="020B0604030504040204" pitchFamily="34" charset="0"/>
              </a:rPr>
              <a:t>Start your summer of storytelling with rhythm, music and creativity! Find out how your local library is kickstarting this year’s Summer Reading Challenge.</a:t>
            </a:r>
          </a:p>
          <a:p>
            <a:br>
              <a:rPr lang="en-GB" sz="1200" b="0" i="0" dirty="0">
                <a:solidFill>
                  <a:srgbClr val="1C215C"/>
                </a:solidFill>
                <a:effectLst/>
                <a:latin typeface="Tahoma" panose="020B0604030504040204" pitchFamily="34" charset="0"/>
              </a:rPr>
            </a:br>
            <a:r>
              <a:rPr lang="en-GB" sz="1200" b="0" i="0" dirty="0">
                <a:solidFill>
                  <a:srgbClr val="1C215C"/>
                </a:solidFill>
                <a:effectLst/>
                <a:latin typeface="Tahoma" panose="020B0604030504040204" pitchFamily="34" charset="0"/>
              </a:rPr>
              <a:t>The Challenge is already in full swing in Scotland, and children can also join the ensemble by taking part online through </a:t>
            </a:r>
            <a:r>
              <a:rPr lang="en-GB" sz="1200" dirty="0">
                <a:hlinkClick r:id="rId7"/>
              </a:rPr>
              <a:t>https://summerreadingchallenge.org.uk/</a:t>
            </a:r>
            <a:endParaRPr lang="en-GB" sz="1200" dirty="0"/>
          </a:p>
          <a:p>
            <a:pPr marL="0" marR="0" indent="0" algn="l" rtl="0">
              <a:buNone/>
            </a:pPr>
            <a:endParaRPr lang="en-GB" sz="1200" b="1" dirty="0">
              <a:solidFill>
                <a:srgbClr val="1C215C"/>
              </a:solidFill>
              <a:latin typeface="Tahoma" panose="020B0604030504040204" pitchFamily="34" charset="0"/>
            </a:endParaRPr>
          </a:p>
          <a:p>
            <a:pPr marL="0" marR="0" indent="0" algn="l" rtl="0">
              <a:buNone/>
            </a:pPr>
            <a:endParaRPr lang="en-GB" sz="1200" b="0" i="0" dirty="0">
              <a:solidFill>
                <a:srgbClr val="1C215C"/>
              </a:solidFill>
              <a:effectLst/>
              <a:latin typeface="Tahoma" panose="020B0604030504040204" pitchFamily="34" charset="0"/>
            </a:endParaRPr>
          </a:p>
        </p:txBody>
      </p:sp>
      <p:pic>
        <p:nvPicPr>
          <p:cNvPr id="9" name="Picture 8">
            <a:extLst>
              <a:ext uri="{FF2B5EF4-FFF2-40B4-BE49-F238E27FC236}">
                <a16:creationId xmlns:a16="http://schemas.microsoft.com/office/drawing/2014/main" id="{AB34AE6E-1E8C-150A-A579-0FCAAC8EBA4B}"/>
              </a:ext>
            </a:extLst>
          </p:cNvPr>
          <p:cNvPicPr>
            <a:picLocks noChangeAspect="1"/>
          </p:cNvPicPr>
          <p:nvPr/>
        </p:nvPicPr>
        <p:blipFill>
          <a:blip r:embed="rId8"/>
          <a:stretch>
            <a:fillRect/>
          </a:stretch>
        </p:blipFill>
        <p:spPr>
          <a:xfrm>
            <a:off x="2767402" y="6194511"/>
            <a:ext cx="1566995" cy="2159396"/>
          </a:xfrm>
          <a:prstGeom prst="rect">
            <a:avLst/>
          </a:prstGeom>
        </p:spPr>
      </p:pic>
      <p:sp>
        <p:nvSpPr>
          <p:cNvPr id="5" name="TextBox 4">
            <a:extLst>
              <a:ext uri="{FF2B5EF4-FFF2-40B4-BE49-F238E27FC236}">
                <a16:creationId xmlns:a16="http://schemas.microsoft.com/office/drawing/2014/main" id="{0A01D34D-509A-83D3-E729-02E3A3B0B735}"/>
              </a:ext>
            </a:extLst>
          </p:cNvPr>
          <p:cNvSpPr txBox="1"/>
          <p:nvPr/>
        </p:nvSpPr>
        <p:spPr>
          <a:xfrm>
            <a:off x="4485711" y="3003354"/>
            <a:ext cx="2297566" cy="2308324"/>
          </a:xfrm>
          <a:prstGeom prst="rect">
            <a:avLst/>
          </a:prstGeom>
          <a:noFill/>
        </p:spPr>
        <p:txBody>
          <a:bodyPr wrap="square">
            <a:spAutoFit/>
          </a:bodyPr>
          <a:lstStyle/>
          <a:p>
            <a:r>
              <a:rPr lang="en-US" sz="1200" dirty="0"/>
              <a:t>Although the children were not able to sleep overnight due to the hot weather, all of the year threes had a fabulous day. </a:t>
            </a:r>
          </a:p>
          <a:p>
            <a:endParaRPr lang="en-US" sz="1200" dirty="0"/>
          </a:p>
          <a:p>
            <a:r>
              <a:rPr lang="en-US" sz="1200" dirty="0"/>
              <a:t>A huge thank you goes to Miss Stevenson who planned exciting activities. </a:t>
            </a:r>
          </a:p>
          <a:p>
            <a:endParaRPr lang="en-US" sz="1200" dirty="0"/>
          </a:p>
          <a:p>
            <a:r>
              <a:rPr lang="en-US" sz="1200" dirty="0"/>
              <a:t>Here are just a few of the photographs from the daytime activities. </a:t>
            </a:r>
            <a:endParaRPr lang="en-US" sz="1200" dirty="0">
              <a:hlinkClick r:id="rId6"/>
            </a:endParaRPr>
          </a:p>
        </p:txBody>
      </p:sp>
      <p:pic>
        <p:nvPicPr>
          <p:cNvPr id="7" name="Picture 6">
            <a:extLst>
              <a:ext uri="{FF2B5EF4-FFF2-40B4-BE49-F238E27FC236}">
                <a16:creationId xmlns:a16="http://schemas.microsoft.com/office/drawing/2014/main" id="{550EA824-9555-2A22-07AE-BB4BF4CD68F5}"/>
              </a:ext>
            </a:extLst>
          </p:cNvPr>
          <p:cNvPicPr>
            <a:picLocks noChangeAspect="1"/>
          </p:cNvPicPr>
          <p:nvPr/>
        </p:nvPicPr>
        <p:blipFill>
          <a:blip r:embed="rId9"/>
          <a:stretch>
            <a:fillRect/>
          </a:stretch>
        </p:blipFill>
        <p:spPr>
          <a:xfrm>
            <a:off x="74723" y="1613682"/>
            <a:ext cx="4218738" cy="408030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7" descr="A close up of a badge&#10;&#10;AI-generated content may be incorrect.">
            <a:extLst>
              <a:ext uri="{FF2B5EF4-FFF2-40B4-BE49-F238E27FC236}">
                <a16:creationId xmlns:a16="http://schemas.microsoft.com/office/drawing/2014/main" id="{027F45D3-B24B-F78B-AB0E-AE38E40795C3}"/>
              </a:ext>
            </a:extLst>
          </p:cNvPr>
          <p:cNvSpPr/>
          <p:nvPr/>
        </p:nvSpPr>
        <p:spPr>
          <a:xfrm>
            <a:off x="309119" y="3351964"/>
            <a:ext cx="984018" cy="1585089"/>
          </a:xfrm>
          <a:custGeom>
            <a:avLst/>
            <a:gdLst/>
            <a:ahLst/>
            <a:cxnLst/>
            <a:rect l="l" t="t" r="r" b="b"/>
            <a:pathLst>
              <a:path w="1084242" h="1612256">
                <a:moveTo>
                  <a:pt x="0" y="0"/>
                </a:moveTo>
                <a:lnTo>
                  <a:pt x="1084242" y="0"/>
                </a:lnTo>
                <a:lnTo>
                  <a:pt x="1084242" y="1612256"/>
                </a:lnTo>
                <a:lnTo>
                  <a:pt x="0" y="1612256"/>
                </a:lnTo>
                <a:lnTo>
                  <a:pt x="0" y="0"/>
                </a:lnTo>
                <a:close/>
              </a:path>
            </a:pathLst>
          </a:custGeom>
          <a:blipFill>
            <a:blip r:embed="rId2"/>
            <a:stretch>
              <a:fillRect/>
            </a:stretch>
          </a:blipFill>
        </p:spPr>
        <p:txBody>
          <a:bodyPr lIns="82988" tIns="41494" rIns="82988" bIns="41494" anchor="t"/>
          <a:lstStyle/>
          <a:p>
            <a:endParaRPr lang="en-US" sz="2541" b="1">
              <a:latin typeface="Arial Bold"/>
              <a:ea typeface="Calibri"/>
              <a:cs typeface="Arial Bold"/>
            </a:endParaRPr>
          </a:p>
          <a:p>
            <a:pPr algn="ctr"/>
            <a:r>
              <a:rPr lang="en-US" sz="2541" b="1">
                <a:latin typeface="Arial Bold"/>
                <a:ea typeface="Calibri"/>
                <a:cs typeface="Arial Bold"/>
              </a:rPr>
              <a:t>2nd</a:t>
            </a:r>
            <a:endParaRPr lang="en-US" sz="2178"/>
          </a:p>
        </p:txBody>
      </p:sp>
      <p:pic>
        <p:nvPicPr>
          <p:cNvPr id="24" name="Picture 23">
            <a:extLst>
              <a:ext uri="{FF2B5EF4-FFF2-40B4-BE49-F238E27FC236}">
                <a16:creationId xmlns:a16="http://schemas.microsoft.com/office/drawing/2014/main" id="{4B7191EB-3A68-8226-F590-0395B435198C}"/>
              </a:ext>
            </a:extLst>
          </p:cNvPr>
          <p:cNvPicPr>
            <a:picLocks noChangeAspect="1"/>
          </p:cNvPicPr>
          <p:nvPr/>
        </p:nvPicPr>
        <p:blipFill>
          <a:blip r:embed="rId3"/>
          <a:stretch>
            <a:fillRect/>
          </a:stretch>
        </p:blipFill>
        <p:spPr>
          <a:xfrm>
            <a:off x="306943" y="6535740"/>
            <a:ext cx="985931" cy="1469571"/>
          </a:xfrm>
          <a:prstGeom prst="rect">
            <a:avLst/>
          </a:prstGeom>
        </p:spPr>
      </p:pic>
      <p:sp>
        <p:nvSpPr>
          <p:cNvPr id="2" name="Freeform 2"/>
          <p:cNvSpPr/>
          <p:nvPr/>
        </p:nvSpPr>
        <p:spPr>
          <a:xfrm>
            <a:off x="5724616" y="8606473"/>
            <a:ext cx="872804" cy="1051679"/>
          </a:xfrm>
          <a:custGeom>
            <a:avLst/>
            <a:gdLst/>
            <a:ahLst/>
            <a:cxnLst/>
            <a:rect l="l" t="t" r="r" b="b"/>
            <a:pathLst>
              <a:path w="961701" h="1281234">
                <a:moveTo>
                  <a:pt x="0" y="0"/>
                </a:moveTo>
                <a:lnTo>
                  <a:pt x="961701" y="0"/>
                </a:lnTo>
                <a:lnTo>
                  <a:pt x="961701" y="1281234"/>
                </a:lnTo>
                <a:lnTo>
                  <a:pt x="0" y="1281234"/>
                </a:lnTo>
                <a:lnTo>
                  <a:pt x="0" y="0"/>
                </a:lnTo>
                <a:close/>
              </a:path>
            </a:pathLst>
          </a:custGeom>
          <a:blipFill>
            <a:blip r:embed="rId4"/>
            <a:stretch>
              <a:fillRect/>
            </a:stretch>
          </a:blipFill>
        </p:spPr>
        <p:txBody>
          <a:bodyPr/>
          <a:lstStyle/>
          <a:p>
            <a:endParaRPr lang="en-GB" sz="2178"/>
          </a:p>
        </p:txBody>
      </p:sp>
      <p:sp>
        <p:nvSpPr>
          <p:cNvPr id="3" name="Freeform 3"/>
          <p:cNvSpPr/>
          <p:nvPr/>
        </p:nvSpPr>
        <p:spPr>
          <a:xfrm>
            <a:off x="309119" y="170806"/>
            <a:ext cx="6458675" cy="1496808"/>
          </a:xfrm>
          <a:custGeom>
            <a:avLst/>
            <a:gdLst/>
            <a:ahLst/>
            <a:cxnLst/>
            <a:rect l="l" t="t" r="r" b="b"/>
            <a:pathLst>
              <a:path w="7116503" h="1649261">
                <a:moveTo>
                  <a:pt x="0" y="0"/>
                </a:moveTo>
                <a:lnTo>
                  <a:pt x="7116503" y="0"/>
                </a:lnTo>
                <a:lnTo>
                  <a:pt x="7116503" y="1649261"/>
                </a:lnTo>
                <a:lnTo>
                  <a:pt x="0" y="1649261"/>
                </a:lnTo>
                <a:lnTo>
                  <a:pt x="0" y="0"/>
                </a:lnTo>
                <a:close/>
              </a:path>
            </a:pathLst>
          </a:custGeom>
          <a:blipFill>
            <a:blip r:embed="rId5"/>
            <a:stretch>
              <a:fillRect t="-1941"/>
            </a:stretch>
          </a:blipFill>
        </p:spPr>
        <p:txBody>
          <a:bodyPr/>
          <a:lstStyle/>
          <a:p>
            <a:endParaRPr lang="en-GB" sz="2178"/>
          </a:p>
        </p:txBody>
      </p:sp>
      <p:sp>
        <p:nvSpPr>
          <p:cNvPr id="4" name="Freeform 4"/>
          <p:cNvSpPr/>
          <p:nvPr/>
        </p:nvSpPr>
        <p:spPr>
          <a:xfrm>
            <a:off x="309119" y="1780933"/>
            <a:ext cx="984018" cy="1492456"/>
          </a:xfrm>
          <a:custGeom>
            <a:avLst/>
            <a:gdLst/>
            <a:ahLst/>
            <a:cxnLst/>
            <a:rect l="l" t="t" r="r" b="b"/>
            <a:pathLst>
              <a:path w="1084242" h="1612256">
                <a:moveTo>
                  <a:pt x="0" y="0"/>
                </a:moveTo>
                <a:lnTo>
                  <a:pt x="1084242" y="0"/>
                </a:lnTo>
                <a:lnTo>
                  <a:pt x="1084242" y="1612256"/>
                </a:lnTo>
                <a:lnTo>
                  <a:pt x="0" y="1612256"/>
                </a:lnTo>
                <a:lnTo>
                  <a:pt x="0" y="0"/>
                </a:lnTo>
                <a:close/>
              </a:path>
            </a:pathLst>
          </a:custGeom>
          <a:blipFill>
            <a:blip r:embed="rId6"/>
            <a:stretch>
              <a:fillRect/>
            </a:stretch>
          </a:blipFill>
        </p:spPr>
        <p:txBody>
          <a:bodyPr lIns="82988" tIns="41494" rIns="82988" bIns="41494" anchor="t"/>
          <a:lstStyle/>
          <a:p>
            <a:endParaRPr lang="en-US" sz="2178" b="1">
              <a:latin typeface="Arial Bold"/>
            </a:endParaRPr>
          </a:p>
          <a:p>
            <a:r>
              <a:rPr lang="en-US" sz="2677" b="1">
                <a:latin typeface="Arial Bold"/>
              </a:rPr>
              <a:t> 1st</a:t>
            </a:r>
            <a:endParaRPr lang="en-GB" sz="2677">
              <a:ea typeface="Calibri"/>
              <a:cs typeface="Calibri"/>
            </a:endParaRPr>
          </a:p>
        </p:txBody>
      </p:sp>
      <p:sp>
        <p:nvSpPr>
          <p:cNvPr id="8" name="Freeform 8"/>
          <p:cNvSpPr/>
          <p:nvPr/>
        </p:nvSpPr>
        <p:spPr>
          <a:xfrm>
            <a:off x="9765273" y="4939306"/>
            <a:ext cx="1168161" cy="1168161"/>
          </a:xfrm>
          <a:custGeom>
            <a:avLst/>
            <a:gdLst/>
            <a:ahLst/>
            <a:cxnLst/>
            <a:rect l="l" t="t" r="r" b="b"/>
            <a:pathLst>
              <a:path w="1287140" h="1287140">
                <a:moveTo>
                  <a:pt x="0" y="0"/>
                </a:moveTo>
                <a:lnTo>
                  <a:pt x="1287140" y="0"/>
                </a:lnTo>
                <a:lnTo>
                  <a:pt x="1287140" y="1287140"/>
                </a:lnTo>
                <a:lnTo>
                  <a:pt x="0" y="128714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sz="2178"/>
          </a:p>
        </p:txBody>
      </p:sp>
      <p:sp>
        <p:nvSpPr>
          <p:cNvPr id="9" name="Freeform 9"/>
          <p:cNvSpPr/>
          <p:nvPr/>
        </p:nvSpPr>
        <p:spPr>
          <a:xfrm>
            <a:off x="9190272" y="2683343"/>
            <a:ext cx="1168161" cy="1168161"/>
          </a:xfrm>
          <a:custGeom>
            <a:avLst/>
            <a:gdLst/>
            <a:ahLst/>
            <a:cxnLst/>
            <a:rect l="l" t="t" r="r" b="b"/>
            <a:pathLst>
              <a:path w="1287140" h="1287140">
                <a:moveTo>
                  <a:pt x="0" y="0"/>
                </a:moveTo>
                <a:lnTo>
                  <a:pt x="1287140" y="0"/>
                </a:lnTo>
                <a:lnTo>
                  <a:pt x="1287140" y="1287140"/>
                </a:lnTo>
                <a:lnTo>
                  <a:pt x="0" y="128714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sz="2178"/>
          </a:p>
        </p:txBody>
      </p:sp>
      <p:sp>
        <p:nvSpPr>
          <p:cNvPr id="10" name="Freeform 10"/>
          <p:cNvSpPr/>
          <p:nvPr/>
        </p:nvSpPr>
        <p:spPr>
          <a:xfrm>
            <a:off x="11771270" y="1366182"/>
            <a:ext cx="1158800" cy="1158800"/>
          </a:xfrm>
          <a:custGeom>
            <a:avLst/>
            <a:gdLst/>
            <a:ahLst/>
            <a:cxnLst/>
            <a:rect l="l" t="t" r="r" b="b"/>
            <a:pathLst>
              <a:path w="1276826" h="1276826">
                <a:moveTo>
                  <a:pt x="0" y="0"/>
                </a:moveTo>
                <a:lnTo>
                  <a:pt x="1276826" y="0"/>
                </a:lnTo>
                <a:lnTo>
                  <a:pt x="1276826" y="1276826"/>
                </a:lnTo>
                <a:lnTo>
                  <a:pt x="0" y="127682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2178"/>
          </a:p>
        </p:txBody>
      </p:sp>
      <p:sp>
        <p:nvSpPr>
          <p:cNvPr id="11" name="TextBox 11"/>
          <p:cNvSpPr txBox="1"/>
          <p:nvPr/>
        </p:nvSpPr>
        <p:spPr>
          <a:xfrm>
            <a:off x="152787" y="8682976"/>
            <a:ext cx="5488941" cy="987963"/>
          </a:xfrm>
          <a:prstGeom prst="rect">
            <a:avLst/>
          </a:prstGeom>
        </p:spPr>
        <p:txBody>
          <a:bodyPr lIns="0" tIns="0" rIns="0" bIns="0" rtlCol="0" anchor="t">
            <a:spAutoFit/>
          </a:bodyPr>
          <a:lstStyle/>
          <a:p>
            <a:pPr algn="ctr">
              <a:lnSpc>
                <a:spcPts val="3796"/>
              </a:lnSpc>
            </a:pPr>
            <a:r>
              <a:rPr lang="en-US" sz="3993" spc="-140">
                <a:solidFill>
                  <a:srgbClr val="FF7828"/>
                </a:solidFill>
                <a:latin typeface="Edo"/>
                <a:ea typeface="Edo"/>
                <a:cs typeface="Edo"/>
                <a:sym typeface="Edo"/>
              </a:rPr>
              <a:t>Show Up! Shout Out! Win for your house!</a:t>
            </a:r>
          </a:p>
        </p:txBody>
      </p:sp>
      <p:sp>
        <p:nvSpPr>
          <p:cNvPr id="12" name="TextBox 12"/>
          <p:cNvSpPr txBox="1"/>
          <p:nvPr/>
        </p:nvSpPr>
        <p:spPr>
          <a:xfrm>
            <a:off x="801128" y="554508"/>
            <a:ext cx="5373931" cy="362343"/>
          </a:xfrm>
          <a:prstGeom prst="rect">
            <a:avLst/>
          </a:prstGeom>
        </p:spPr>
        <p:txBody>
          <a:bodyPr lIns="0" tIns="0" rIns="0" bIns="0" rtlCol="0" anchor="t">
            <a:spAutoFit/>
          </a:bodyPr>
          <a:lstStyle/>
          <a:p>
            <a:pPr algn="ctr">
              <a:lnSpc>
                <a:spcPts val="3145"/>
              </a:lnSpc>
            </a:pPr>
            <a:r>
              <a:rPr lang="en-US" sz="2200" b="1" spc="-67">
                <a:solidFill>
                  <a:srgbClr val="000000"/>
                </a:solidFill>
                <a:latin typeface="Arial Bold"/>
                <a:ea typeface="Arial Bold"/>
                <a:cs typeface="Arial Bold"/>
                <a:sym typeface="Arial Bold"/>
              </a:rPr>
              <a:t>Weekly Attendance 6th July 2026 </a:t>
            </a:r>
          </a:p>
        </p:txBody>
      </p:sp>
      <p:sp>
        <p:nvSpPr>
          <p:cNvPr id="14" name="TextBox 14"/>
          <p:cNvSpPr txBox="1"/>
          <p:nvPr/>
        </p:nvSpPr>
        <p:spPr>
          <a:xfrm>
            <a:off x="432996" y="3676580"/>
            <a:ext cx="721365" cy="444289"/>
          </a:xfrm>
          <a:prstGeom prst="rect">
            <a:avLst/>
          </a:prstGeom>
        </p:spPr>
        <p:txBody>
          <a:bodyPr wrap="square" lIns="0" tIns="0" rIns="0" bIns="0" rtlCol="0" anchor="t">
            <a:spAutoFit/>
          </a:bodyPr>
          <a:lstStyle/>
          <a:p>
            <a:pPr algn="ctr">
              <a:lnSpc>
                <a:spcPts val="3780"/>
              </a:lnSpc>
            </a:pPr>
            <a:endParaRPr lang="en-US" sz="2700" b="1" spc="-81">
              <a:solidFill>
                <a:srgbClr val="000000"/>
              </a:solidFill>
              <a:latin typeface="Arial Bold"/>
              <a:ea typeface="Arial Bold"/>
              <a:cs typeface="Arial Bold"/>
              <a:sym typeface="Arial Bold"/>
            </a:endParaRPr>
          </a:p>
        </p:txBody>
      </p:sp>
      <p:sp>
        <p:nvSpPr>
          <p:cNvPr id="16" name="TextBox 16"/>
          <p:cNvSpPr txBox="1"/>
          <p:nvPr/>
        </p:nvSpPr>
        <p:spPr>
          <a:xfrm>
            <a:off x="462224" y="6785220"/>
            <a:ext cx="600521" cy="443648"/>
          </a:xfrm>
          <a:prstGeom prst="rect">
            <a:avLst/>
          </a:prstGeom>
        </p:spPr>
        <p:txBody>
          <a:bodyPr wrap="square" lIns="0" tIns="0" rIns="0" bIns="0" rtlCol="0" anchor="t">
            <a:spAutoFit/>
          </a:bodyPr>
          <a:lstStyle/>
          <a:p>
            <a:pPr algn="ctr">
              <a:lnSpc>
                <a:spcPts val="3780"/>
              </a:lnSpc>
            </a:pPr>
            <a:endParaRPr lang="en-US" sz="2677" b="1" spc="-81">
              <a:solidFill>
                <a:srgbClr val="000000"/>
              </a:solidFill>
              <a:latin typeface="Arial Bold"/>
              <a:ea typeface="Arial Bold"/>
              <a:cs typeface="Arial Bold"/>
            </a:endParaRPr>
          </a:p>
        </p:txBody>
      </p:sp>
      <p:sp>
        <p:nvSpPr>
          <p:cNvPr id="17" name="TextBox 17"/>
          <p:cNvSpPr txBox="1"/>
          <p:nvPr/>
        </p:nvSpPr>
        <p:spPr>
          <a:xfrm>
            <a:off x="2093757" y="1967085"/>
            <a:ext cx="2363471" cy="815608"/>
          </a:xfrm>
          <a:prstGeom prst="rect">
            <a:avLst/>
          </a:prstGeom>
        </p:spPr>
        <p:txBody>
          <a:bodyPr wrap="square" lIns="0" tIns="0" rIns="0" bIns="0" rtlCol="0" anchor="t">
            <a:spAutoFit/>
          </a:bodyPr>
          <a:lstStyle/>
          <a:p>
            <a:pPr algn="ctr"/>
            <a:r>
              <a:rPr lang="en-US" sz="2650" dirty="0">
                <a:solidFill>
                  <a:srgbClr val="FFC000"/>
                </a:solidFill>
                <a:latin typeface="Arial Bold"/>
                <a:ea typeface="Calibri"/>
                <a:cs typeface="Calibri"/>
              </a:rPr>
              <a:t>Chatswo</a:t>
            </a:r>
            <a:r>
              <a:rPr lang="en-US" sz="2650">
                <a:solidFill>
                  <a:srgbClr val="FFC000"/>
                </a:solidFill>
                <a:latin typeface="Arial Bold"/>
                <a:ea typeface="Calibri"/>
                <a:cs typeface="Calibri"/>
              </a:rPr>
              <a:t>rth</a:t>
            </a:r>
            <a:endParaRPr lang="en-US" sz="2650" dirty="0">
              <a:solidFill>
                <a:srgbClr val="FFC000"/>
              </a:solidFill>
              <a:latin typeface="Arial Bold"/>
              <a:ea typeface="Calibri"/>
              <a:cs typeface="Calibri"/>
            </a:endParaRPr>
          </a:p>
          <a:p>
            <a:pPr algn="ctr"/>
            <a:r>
              <a:rPr lang="en-US" sz="2650">
                <a:solidFill>
                  <a:srgbClr val="FFC000"/>
                </a:solidFill>
                <a:latin typeface="Arial Bold"/>
                <a:ea typeface="Calibri"/>
                <a:cs typeface="Calibri"/>
              </a:rPr>
              <a:t>98.5%</a:t>
            </a:r>
            <a:endParaRPr lang="en-US" sz="2650" dirty="0">
              <a:solidFill>
                <a:srgbClr val="FFC000"/>
              </a:solidFill>
              <a:latin typeface="Arial Bold"/>
              <a:ea typeface="Calibri"/>
              <a:cs typeface="Calibri"/>
            </a:endParaRPr>
          </a:p>
        </p:txBody>
      </p:sp>
      <p:sp>
        <p:nvSpPr>
          <p:cNvPr id="18" name="TextBox 18"/>
          <p:cNvSpPr txBox="1"/>
          <p:nvPr/>
        </p:nvSpPr>
        <p:spPr>
          <a:xfrm>
            <a:off x="1972121" y="5201316"/>
            <a:ext cx="2608894" cy="930126"/>
          </a:xfrm>
          <a:prstGeom prst="rect">
            <a:avLst/>
          </a:prstGeom>
        </p:spPr>
        <p:txBody>
          <a:bodyPr wrap="square" lIns="0" tIns="0" rIns="0" bIns="0" rtlCol="0" anchor="t">
            <a:spAutoFit/>
          </a:bodyPr>
          <a:lstStyle/>
          <a:p>
            <a:pPr algn="ctr">
              <a:lnSpc>
                <a:spcPts val="3779"/>
              </a:lnSpc>
            </a:pPr>
            <a:r>
              <a:rPr lang="en-US" sz="2650" b="1" spc="-81">
                <a:solidFill>
                  <a:srgbClr val="FF0000"/>
                </a:solidFill>
                <a:latin typeface="Arial Bold"/>
                <a:ea typeface="ＭＳ Ｐゴシック"/>
                <a:cs typeface="Arial Bold"/>
              </a:rPr>
              <a:t>Kedleston </a:t>
            </a:r>
          </a:p>
          <a:p>
            <a:pPr algn="ctr">
              <a:lnSpc>
                <a:spcPts val="3779"/>
              </a:lnSpc>
            </a:pPr>
            <a:r>
              <a:rPr lang="en-US" sz="2650" b="1" spc="-81">
                <a:solidFill>
                  <a:srgbClr val="FF0000"/>
                </a:solidFill>
                <a:latin typeface="Arial Bold"/>
                <a:ea typeface="ＭＳ Ｐゴシック"/>
                <a:cs typeface="Arial Bold"/>
              </a:rPr>
              <a:t>93.25%</a:t>
            </a:r>
            <a:endParaRPr lang="en-US" sz="2650" b="1" spc="-81" dirty="0">
              <a:solidFill>
                <a:srgbClr val="FF0000"/>
              </a:solidFill>
              <a:latin typeface="Arial Bold"/>
              <a:cs typeface="Arial Bold"/>
            </a:endParaRPr>
          </a:p>
        </p:txBody>
      </p:sp>
      <p:sp>
        <p:nvSpPr>
          <p:cNvPr id="19" name="TextBox 19"/>
          <p:cNvSpPr txBox="1"/>
          <p:nvPr/>
        </p:nvSpPr>
        <p:spPr>
          <a:xfrm>
            <a:off x="1910512" y="3495393"/>
            <a:ext cx="2673054" cy="930126"/>
          </a:xfrm>
          <a:prstGeom prst="rect">
            <a:avLst/>
          </a:prstGeom>
        </p:spPr>
        <p:txBody>
          <a:bodyPr lIns="0" tIns="0" rIns="0" bIns="0" rtlCol="0" anchor="t">
            <a:spAutoFit/>
          </a:bodyPr>
          <a:lstStyle/>
          <a:p>
            <a:pPr algn="ctr">
              <a:lnSpc>
                <a:spcPts val="3779"/>
              </a:lnSpc>
            </a:pPr>
            <a:r>
              <a:rPr lang="en-US" sz="2650" b="1" spc="-81">
                <a:solidFill>
                  <a:srgbClr val="0033CC"/>
                </a:solidFill>
                <a:latin typeface="Arial Bold"/>
                <a:ea typeface="ＭＳ Ｐゴシック"/>
                <a:cs typeface="Arial Bold"/>
              </a:rPr>
              <a:t>Hardwick</a:t>
            </a:r>
          </a:p>
          <a:p>
            <a:pPr algn="ctr">
              <a:lnSpc>
                <a:spcPts val="3779"/>
              </a:lnSpc>
            </a:pPr>
            <a:r>
              <a:rPr lang="en-US" sz="2650" b="1" spc="-81">
                <a:solidFill>
                  <a:srgbClr val="0033CC"/>
                </a:solidFill>
                <a:latin typeface="Arial Bold"/>
                <a:ea typeface="ＭＳ Ｐゴシック"/>
                <a:cs typeface="Arial Bold"/>
              </a:rPr>
              <a:t>95.24%</a:t>
            </a:r>
            <a:endParaRPr lang="en-US" sz="2650" b="1" spc="-81" dirty="0">
              <a:solidFill>
                <a:srgbClr val="0033CC"/>
              </a:solidFill>
              <a:latin typeface="Arial Bold"/>
              <a:cs typeface="Arial Bold"/>
            </a:endParaRPr>
          </a:p>
        </p:txBody>
      </p:sp>
      <p:sp>
        <p:nvSpPr>
          <p:cNvPr id="20" name="TextBox 20"/>
          <p:cNvSpPr txBox="1"/>
          <p:nvPr/>
        </p:nvSpPr>
        <p:spPr>
          <a:xfrm>
            <a:off x="2151567" y="6793012"/>
            <a:ext cx="2305660" cy="930126"/>
          </a:xfrm>
          <a:prstGeom prst="rect">
            <a:avLst/>
          </a:prstGeom>
        </p:spPr>
        <p:txBody>
          <a:bodyPr lIns="0" tIns="0" rIns="0" bIns="0" rtlCol="0" anchor="t">
            <a:spAutoFit/>
          </a:bodyPr>
          <a:lstStyle/>
          <a:p>
            <a:pPr algn="ctr">
              <a:lnSpc>
                <a:spcPts val="3779"/>
              </a:lnSpc>
            </a:pPr>
            <a:r>
              <a:rPr lang="en-US" sz="2650" b="1" spc="-81">
                <a:solidFill>
                  <a:srgbClr val="00B050"/>
                </a:solidFill>
                <a:latin typeface="Arial Bold"/>
                <a:ea typeface="ＭＳ Ｐゴシック"/>
                <a:cs typeface="Arial Bold"/>
              </a:rPr>
              <a:t>Calke Abbey</a:t>
            </a:r>
          </a:p>
          <a:p>
            <a:pPr algn="ctr">
              <a:lnSpc>
                <a:spcPts val="3779"/>
              </a:lnSpc>
            </a:pPr>
            <a:r>
              <a:rPr lang="en-US" sz="2650" b="1" spc="-81">
                <a:solidFill>
                  <a:srgbClr val="00B050"/>
                </a:solidFill>
                <a:latin typeface="Arial Bold"/>
                <a:ea typeface="ＭＳ Ｐゴシック"/>
                <a:cs typeface="Arial Bold"/>
              </a:rPr>
              <a:t>93.04%</a:t>
            </a:r>
            <a:endParaRPr lang="en-US" sz="2650" b="1" spc="-81" dirty="0">
              <a:solidFill>
                <a:srgbClr val="00B050"/>
              </a:solidFill>
              <a:latin typeface="Arial Bold"/>
              <a:cs typeface="Arial Bold"/>
            </a:endParaRPr>
          </a:p>
        </p:txBody>
      </p:sp>
      <p:sp>
        <p:nvSpPr>
          <p:cNvPr id="21" name="Freeform 21"/>
          <p:cNvSpPr/>
          <p:nvPr/>
        </p:nvSpPr>
        <p:spPr>
          <a:xfrm>
            <a:off x="4992250" y="6788326"/>
            <a:ext cx="1158800" cy="1158800"/>
          </a:xfrm>
          <a:custGeom>
            <a:avLst/>
            <a:gdLst/>
            <a:ahLst/>
            <a:cxnLst/>
            <a:rect l="l" t="t" r="r" b="b"/>
            <a:pathLst>
              <a:path w="1276826" h="1276826">
                <a:moveTo>
                  <a:pt x="0" y="0"/>
                </a:moveTo>
                <a:lnTo>
                  <a:pt x="1276826" y="0"/>
                </a:lnTo>
                <a:lnTo>
                  <a:pt x="1276826" y="1276826"/>
                </a:lnTo>
                <a:lnTo>
                  <a:pt x="0" y="127682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2178"/>
          </a:p>
        </p:txBody>
      </p:sp>
      <p:sp>
        <p:nvSpPr>
          <p:cNvPr id="22" name="TextBox 22"/>
          <p:cNvSpPr txBox="1"/>
          <p:nvPr/>
        </p:nvSpPr>
        <p:spPr>
          <a:xfrm>
            <a:off x="85631" y="7960880"/>
            <a:ext cx="6764247" cy="637482"/>
          </a:xfrm>
          <a:prstGeom prst="rect">
            <a:avLst/>
          </a:prstGeom>
        </p:spPr>
        <p:txBody>
          <a:bodyPr lIns="0" tIns="0" rIns="0" bIns="0" rtlCol="0" anchor="t">
            <a:spAutoFit/>
          </a:bodyPr>
          <a:lstStyle/>
          <a:p>
            <a:pPr algn="ctr">
              <a:lnSpc>
                <a:spcPts val="2637"/>
              </a:lnSpc>
            </a:pPr>
            <a:r>
              <a:rPr lang="en-US" sz="1850" b="1" spc="-56" dirty="0">
                <a:solidFill>
                  <a:srgbClr val="000000"/>
                </a:solidFill>
                <a:latin typeface="Arial Bold"/>
                <a:ea typeface="Arial Bold"/>
                <a:cs typeface="Arial Bold"/>
                <a:sym typeface="Arial Bold"/>
              </a:rPr>
              <a:t>Our target for whole school attendance is 96+ or above. This </a:t>
            </a:r>
            <a:r>
              <a:rPr lang="en-US" sz="1850" b="1" spc="-56">
                <a:solidFill>
                  <a:srgbClr val="000000"/>
                </a:solidFill>
                <a:latin typeface="Arial Bold"/>
                <a:ea typeface="Arial Bold"/>
                <a:cs typeface="Arial Bold"/>
                <a:sym typeface="Arial Bold"/>
              </a:rPr>
              <a:t>week it was 95.00%. The number of lates after 8:50 a.m. was 4</a:t>
            </a:r>
            <a:endParaRPr lang="en-US" sz="1850" b="1" spc="-56">
              <a:solidFill>
                <a:srgbClr val="000000"/>
              </a:solidFill>
              <a:latin typeface="Arial Bold"/>
              <a:ea typeface="Arial Bold"/>
              <a:cs typeface="Arial Bold"/>
            </a:endParaRPr>
          </a:p>
        </p:txBody>
      </p:sp>
      <p:pic>
        <p:nvPicPr>
          <p:cNvPr id="23" name="Picture 22">
            <a:extLst>
              <a:ext uri="{FF2B5EF4-FFF2-40B4-BE49-F238E27FC236}">
                <a16:creationId xmlns:a16="http://schemas.microsoft.com/office/drawing/2014/main" id="{296C8B52-68CD-013E-A2B3-391D81E0558A}"/>
              </a:ext>
            </a:extLst>
          </p:cNvPr>
          <p:cNvPicPr>
            <a:picLocks noChangeAspect="1"/>
          </p:cNvPicPr>
          <p:nvPr/>
        </p:nvPicPr>
        <p:blipFill>
          <a:blip r:embed="rId9"/>
          <a:stretch>
            <a:fillRect/>
          </a:stretch>
        </p:blipFill>
        <p:spPr>
          <a:xfrm>
            <a:off x="-2715962" y="3351899"/>
            <a:ext cx="984871" cy="1460707"/>
          </a:xfrm>
          <a:prstGeom prst="rect">
            <a:avLst/>
          </a:prstGeom>
        </p:spPr>
      </p:pic>
      <p:pic>
        <p:nvPicPr>
          <p:cNvPr id="27" name="Picture 26">
            <a:extLst>
              <a:ext uri="{FF2B5EF4-FFF2-40B4-BE49-F238E27FC236}">
                <a16:creationId xmlns:a16="http://schemas.microsoft.com/office/drawing/2014/main" id="{E0ABFAC9-7C30-7F7C-04F2-CBF2567D73F2}"/>
              </a:ext>
            </a:extLst>
          </p:cNvPr>
          <p:cNvPicPr>
            <a:picLocks noChangeAspect="1"/>
          </p:cNvPicPr>
          <p:nvPr/>
        </p:nvPicPr>
        <p:blipFill>
          <a:blip r:embed="rId9"/>
          <a:stretch>
            <a:fillRect/>
          </a:stretch>
        </p:blipFill>
        <p:spPr>
          <a:xfrm>
            <a:off x="-3203726" y="4969293"/>
            <a:ext cx="984871" cy="1460707"/>
          </a:xfrm>
          <a:prstGeom prst="rect">
            <a:avLst/>
          </a:prstGeom>
        </p:spPr>
      </p:pic>
      <p:sp>
        <p:nvSpPr>
          <p:cNvPr id="34" name="Freeform 9">
            <a:extLst>
              <a:ext uri="{FF2B5EF4-FFF2-40B4-BE49-F238E27FC236}">
                <a16:creationId xmlns:a16="http://schemas.microsoft.com/office/drawing/2014/main" id="{34E5BACC-4748-E2FA-F286-EEA09CA49CF4}"/>
              </a:ext>
            </a:extLst>
          </p:cNvPr>
          <p:cNvSpPr/>
          <p:nvPr/>
        </p:nvSpPr>
        <p:spPr>
          <a:xfrm>
            <a:off x="8966034" y="3885266"/>
            <a:ext cx="1168161" cy="1168161"/>
          </a:xfrm>
          <a:custGeom>
            <a:avLst/>
            <a:gdLst/>
            <a:ahLst/>
            <a:cxnLst/>
            <a:rect l="l" t="t" r="r" b="b"/>
            <a:pathLst>
              <a:path w="1287140" h="1287140">
                <a:moveTo>
                  <a:pt x="0" y="0"/>
                </a:moveTo>
                <a:lnTo>
                  <a:pt x="1287140" y="0"/>
                </a:lnTo>
                <a:lnTo>
                  <a:pt x="1287140" y="1287140"/>
                </a:lnTo>
                <a:lnTo>
                  <a:pt x="0" y="128714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sz="2178"/>
          </a:p>
        </p:txBody>
      </p:sp>
      <p:pic>
        <p:nvPicPr>
          <p:cNvPr id="35" name="Picture 34">
            <a:extLst>
              <a:ext uri="{FF2B5EF4-FFF2-40B4-BE49-F238E27FC236}">
                <a16:creationId xmlns:a16="http://schemas.microsoft.com/office/drawing/2014/main" id="{89FD1A19-BB19-7F9B-F95D-D950D7491C1E}"/>
              </a:ext>
            </a:extLst>
          </p:cNvPr>
          <p:cNvPicPr>
            <a:picLocks noChangeAspect="1"/>
          </p:cNvPicPr>
          <p:nvPr/>
        </p:nvPicPr>
        <p:blipFill>
          <a:blip r:embed="rId10"/>
          <a:stretch>
            <a:fillRect/>
          </a:stretch>
        </p:blipFill>
        <p:spPr>
          <a:xfrm>
            <a:off x="5058043" y="1804703"/>
            <a:ext cx="1167459" cy="1167459"/>
          </a:xfrm>
          <a:prstGeom prst="rect">
            <a:avLst/>
          </a:prstGeom>
        </p:spPr>
      </p:pic>
      <p:sp>
        <p:nvSpPr>
          <p:cNvPr id="6" name="Freeform 10">
            <a:extLst>
              <a:ext uri="{FF2B5EF4-FFF2-40B4-BE49-F238E27FC236}">
                <a16:creationId xmlns:a16="http://schemas.microsoft.com/office/drawing/2014/main" id="{0CD5BA51-0A5E-A3D0-092A-1D99B22A9D60}"/>
              </a:ext>
            </a:extLst>
          </p:cNvPr>
          <p:cNvSpPr/>
          <p:nvPr/>
        </p:nvSpPr>
        <p:spPr>
          <a:xfrm>
            <a:off x="5029837" y="3541637"/>
            <a:ext cx="1158800" cy="1158800"/>
          </a:xfrm>
          <a:custGeom>
            <a:avLst/>
            <a:gdLst/>
            <a:ahLst/>
            <a:cxnLst/>
            <a:rect l="l" t="t" r="r" b="b"/>
            <a:pathLst>
              <a:path w="1276826" h="1276826">
                <a:moveTo>
                  <a:pt x="0" y="0"/>
                </a:moveTo>
                <a:lnTo>
                  <a:pt x="1276826" y="0"/>
                </a:lnTo>
                <a:lnTo>
                  <a:pt x="1276826" y="1276826"/>
                </a:lnTo>
                <a:lnTo>
                  <a:pt x="0" y="127682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2178"/>
          </a:p>
        </p:txBody>
      </p:sp>
      <p:sp>
        <p:nvSpPr>
          <p:cNvPr id="37" name="TextBox 36">
            <a:extLst>
              <a:ext uri="{FF2B5EF4-FFF2-40B4-BE49-F238E27FC236}">
                <a16:creationId xmlns:a16="http://schemas.microsoft.com/office/drawing/2014/main" id="{75E4251D-9415-1064-CAFC-C78C47BED85B}"/>
              </a:ext>
            </a:extLst>
          </p:cNvPr>
          <p:cNvSpPr txBox="1"/>
          <p:nvPr/>
        </p:nvSpPr>
        <p:spPr>
          <a:xfrm>
            <a:off x="459319" y="6800252"/>
            <a:ext cx="681059" cy="474803"/>
          </a:xfrm>
          <a:prstGeom prst="rect">
            <a:avLst/>
          </a:prstGeom>
          <a:noFill/>
        </p:spPr>
        <p:txBody>
          <a:bodyPr rot="0" spcFirstLastPara="0" vertOverflow="overflow" horzOverflow="overflow" vert="horz" wrap="square" lIns="82988" tIns="41494" rIns="82988" bIns="41494" numCol="1" spcCol="0" rtlCol="0" fromWordArt="0" anchor="t" anchorCtr="0" forceAA="0" compatLnSpc="1">
            <a:prstTxWarp prst="textNoShape">
              <a:avLst/>
            </a:prstTxWarp>
            <a:spAutoFit/>
          </a:bodyPr>
          <a:lstStyle/>
          <a:p>
            <a:pPr algn="l"/>
            <a:r>
              <a:rPr lang="en-GB" sz="2541">
                <a:latin typeface="Arial Bold"/>
                <a:ea typeface="Calibri"/>
                <a:cs typeface="Calibri"/>
              </a:rPr>
              <a:t>4th</a:t>
            </a:r>
          </a:p>
        </p:txBody>
      </p:sp>
      <p:sp>
        <p:nvSpPr>
          <p:cNvPr id="7" name="Freeform 7"/>
          <p:cNvSpPr/>
          <p:nvPr/>
        </p:nvSpPr>
        <p:spPr>
          <a:xfrm>
            <a:off x="-5175350" y="4468532"/>
            <a:ext cx="984018" cy="1463224"/>
          </a:xfrm>
          <a:custGeom>
            <a:avLst/>
            <a:gdLst/>
            <a:ahLst/>
            <a:cxnLst/>
            <a:rect l="l" t="t" r="r" b="b"/>
            <a:pathLst>
              <a:path w="1084242" h="1612256">
                <a:moveTo>
                  <a:pt x="0" y="0"/>
                </a:moveTo>
                <a:lnTo>
                  <a:pt x="1084242" y="0"/>
                </a:lnTo>
                <a:lnTo>
                  <a:pt x="1084242" y="1612256"/>
                </a:lnTo>
                <a:lnTo>
                  <a:pt x="0" y="1612256"/>
                </a:lnTo>
                <a:lnTo>
                  <a:pt x="0" y="0"/>
                </a:lnTo>
                <a:close/>
              </a:path>
            </a:pathLst>
          </a:custGeom>
          <a:blipFill>
            <a:blip r:embed="rId2"/>
            <a:stretch>
              <a:fillRect/>
            </a:stretch>
          </a:blipFill>
        </p:spPr>
        <p:txBody>
          <a:bodyPr lIns="82988" tIns="41494" rIns="82988" bIns="41494" anchor="t"/>
          <a:lstStyle/>
          <a:p>
            <a:r>
              <a:rPr lang="en-GB" sz="2541">
                <a:latin typeface="Arial Bold"/>
              </a:rPr>
              <a:t>2nd</a:t>
            </a:r>
            <a:endParaRPr lang="en-GB" sz="2541"/>
          </a:p>
        </p:txBody>
      </p:sp>
      <p:pic>
        <p:nvPicPr>
          <p:cNvPr id="5" name="Picture 4" descr="A gold medal with black border&#10;&#10;AI-generated content may be incorrect.">
            <a:extLst>
              <a:ext uri="{FF2B5EF4-FFF2-40B4-BE49-F238E27FC236}">
                <a16:creationId xmlns:a16="http://schemas.microsoft.com/office/drawing/2014/main" id="{DD691241-9F75-2EF4-D742-9C0CAA298414}"/>
              </a:ext>
            </a:extLst>
          </p:cNvPr>
          <p:cNvPicPr>
            <a:picLocks noChangeAspect="1"/>
          </p:cNvPicPr>
          <p:nvPr/>
        </p:nvPicPr>
        <p:blipFill>
          <a:blip r:embed="rId11"/>
          <a:stretch>
            <a:fillRect/>
          </a:stretch>
        </p:blipFill>
        <p:spPr>
          <a:xfrm>
            <a:off x="305668" y="5087909"/>
            <a:ext cx="985931" cy="1458493"/>
          </a:xfrm>
          <a:prstGeom prst="rect">
            <a:avLst/>
          </a:prstGeom>
        </p:spPr>
      </p:pic>
      <p:sp>
        <p:nvSpPr>
          <p:cNvPr id="15" name="TextBox 14">
            <a:extLst>
              <a:ext uri="{FF2B5EF4-FFF2-40B4-BE49-F238E27FC236}">
                <a16:creationId xmlns:a16="http://schemas.microsoft.com/office/drawing/2014/main" id="{95429D74-2707-8EE3-0A80-335DA64733B7}"/>
              </a:ext>
            </a:extLst>
          </p:cNvPr>
          <p:cNvSpPr txBox="1"/>
          <p:nvPr/>
        </p:nvSpPr>
        <p:spPr>
          <a:xfrm>
            <a:off x="463279" y="5406957"/>
            <a:ext cx="836475" cy="809959"/>
          </a:xfrm>
          <a:prstGeom prst="rect">
            <a:avLst/>
          </a:prstGeom>
          <a:noFill/>
        </p:spPr>
        <p:txBody>
          <a:bodyPr rot="0" spcFirstLastPara="0" vertOverflow="overflow" horzOverflow="overflow" vert="horz" wrap="square" lIns="82988" tIns="41494" rIns="82988" bIns="41494" numCol="1" spcCol="0" rtlCol="0" fromWordArt="0" anchor="t" anchorCtr="0" forceAA="0" compatLnSpc="1">
            <a:prstTxWarp prst="textNoShape">
              <a:avLst/>
            </a:prstTxWarp>
            <a:spAutoFit/>
          </a:bodyPr>
          <a:lstStyle/>
          <a:p>
            <a:r>
              <a:rPr lang="en-US" sz="2541" b="1">
                <a:latin typeface="Arial Bold"/>
                <a:cs typeface="Arial Bold"/>
              </a:rPr>
              <a:t>3rd</a:t>
            </a:r>
          </a:p>
          <a:p>
            <a:pPr algn="ctr"/>
            <a:endParaRPr lang="en-GB" sz="2178"/>
          </a:p>
        </p:txBody>
      </p:sp>
      <p:sp>
        <p:nvSpPr>
          <p:cNvPr id="25" name="Freeform 10">
            <a:extLst>
              <a:ext uri="{FF2B5EF4-FFF2-40B4-BE49-F238E27FC236}">
                <a16:creationId xmlns:a16="http://schemas.microsoft.com/office/drawing/2014/main" id="{2CA0C954-FE4C-BEA2-8B94-4FBC5943A813}"/>
              </a:ext>
            </a:extLst>
          </p:cNvPr>
          <p:cNvSpPr/>
          <p:nvPr/>
        </p:nvSpPr>
        <p:spPr>
          <a:xfrm>
            <a:off x="5010985" y="5230720"/>
            <a:ext cx="1158800" cy="1158800"/>
          </a:xfrm>
          <a:custGeom>
            <a:avLst/>
            <a:gdLst/>
            <a:ahLst/>
            <a:cxnLst/>
            <a:rect l="l" t="t" r="r" b="b"/>
            <a:pathLst>
              <a:path w="1276826" h="1276826">
                <a:moveTo>
                  <a:pt x="0" y="0"/>
                </a:moveTo>
                <a:lnTo>
                  <a:pt x="1276826" y="0"/>
                </a:lnTo>
                <a:lnTo>
                  <a:pt x="1276826" y="1276826"/>
                </a:lnTo>
                <a:lnTo>
                  <a:pt x="0" y="127682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2178"/>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4b13a56-e56e-4672-a714-fb37f3af6cf5">
      <Terms xmlns="http://schemas.microsoft.com/office/infopath/2007/PartnerControls"/>
    </lcf76f155ced4ddcb4097134ff3c332f>
    <TaxCatchAll xmlns="e20c4fbb-708a-4bc7-b122-e75dfadcac96" xsi:nil="true"/>
    <SharedWithUsers xmlns="e20c4fbb-708a-4bc7-b122-e75dfadcac96">
      <UserInfo>
        <DisplayName>Lisa Bowler</DisplayName>
        <AccountId>13</AccountId>
        <AccountType/>
      </UserInfo>
      <UserInfo>
        <DisplayName>Becky Moore</DisplayName>
        <AccountId>18</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E3CCAE1B96F0499F0309222C32F497" ma:contentTypeVersion="14" ma:contentTypeDescription="Create a new document." ma:contentTypeScope="" ma:versionID="0a68cd6debf84b3bd666861f909c1b6e">
  <xsd:schema xmlns:xsd="http://www.w3.org/2001/XMLSchema" xmlns:xs="http://www.w3.org/2001/XMLSchema" xmlns:p="http://schemas.microsoft.com/office/2006/metadata/properties" xmlns:ns2="34b13a56-e56e-4672-a714-fb37f3af6cf5" xmlns:ns3="e20c4fbb-708a-4bc7-b122-e75dfadcac96" targetNamespace="http://schemas.microsoft.com/office/2006/metadata/properties" ma:root="true" ma:fieldsID="f89fa72749b3fc3fd817f1a766a51f23" ns2:_="" ns3:_="">
    <xsd:import namespace="34b13a56-e56e-4672-a714-fb37f3af6cf5"/>
    <xsd:import namespace="e20c4fbb-708a-4bc7-b122-e75dfadcac9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b13a56-e56e-4672-a714-fb37f3af6c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722d702-90fc-45cb-97e9-f7c1cb4e2ffc"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0c4fbb-708a-4bc7-b122-e75dfadcac9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c8dd7ff0-d552-40e0-8e24-a60511aab7a3}" ma:internalName="TaxCatchAll" ma:showField="CatchAllData" ma:web="e20c4fbb-708a-4bc7-b122-e75dfadcac9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1488E5-8E42-462A-90CD-28939756B151}">
  <ds:schemaRefs>
    <ds:schemaRef ds:uri="http://schemas.microsoft.com/sharepoint/v3/contenttype/forms"/>
  </ds:schemaRefs>
</ds:datastoreItem>
</file>

<file path=customXml/itemProps2.xml><?xml version="1.0" encoding="utf-8"?>
<ds:datastoreItem xmlns:ds="http://schemas.openxmlformats.org/officeDocument/2006/customXml" ds:itemID="{CF0D4101-1DCD-4CF0-A6C4-829BD9CEC674}">
  <ds:schemaRefs>
    <ds:schemaRef ds:uri="e20c4fbb-708a-4bc7-b122-e75dfadcac96"/>
    <ds:schemaRef ds:uri="http://purl.org/dc/dcmitype/"/>
    <ds:schemaRef ds:uri="34b13a56-e56e-4672-a714-fb37f3af6cf5"/>
    <ds:schemaRef ds:uri="http://purl.org/dc/elements/1.1/"/>
    <ds:schemaRef ds:uri="http://schemas.microsoft.com/office/infopath/2007/PartnerControl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54430322-C543-4198-8673-686F8ED38ADF}">
  <ds:schemaRefs>
    <ds:schemaRef ds:uri="34b13a56-e56e-4672-a714-fb37f3af6cf5"/>
    <ds:schemaRef ds:uri="e20c4fbb-708a-4bc7-b122-e75dfadcac9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7355</TotalTime>
  <Words>874</Words>
  <Application>Microsoft Office PowerPoint</Application>
  <PresentationFormat>A4 Paper (210x297 mm)</PresentationFormat>
  <Paragraphs>138</Paragraphs>
  <Slides>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Arial Bold</vt:lpstr>
      <vt:lpstr>Blackadder ITC</vt:lpstr>
      <vt:lpstr>Bradley Hand ITC</vt:lpstr>
      <vt:lpstr>Calibri</vt:lpstr>
      <vt:lpstr>Edo</vt:lpstr>
      <vt:lpstr>Tahoma</vt:lpstr>
      <vt:lpstr>Office Theme</vt:lpstr>
      <vt:lpstr>PowerPoint Presentation</vt:lpstr>
      <vt:lpstr>PowerPoint Presentation</vt:lpstr>
      <vt:lpstr>PowerPoint Presentation</vt:lpstr>
    </vt:vector>
  </TitlesOfParts>
  <Company>None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Jane</dc:creator>
  <cp:lastModifiedBy>Lisa Bowler</cp:lastModifiedBy>
  <cp:revision>227</cp:revision>
  <cp:lastPrinted>2026-05-01T14:52:51Z</cp:lastPrinted>
  <dcterms:created xsi:type="dcterms:W3CDTF">2019-05-19T14:25:30Z</dcterms:created>
  <dcterms:modified xsi:type="dcterms:W3CDTF">2026-07-13T22:40:16Z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0x01010042E3CCAE1B96F0499F0309222C32F497</vt:lpwstr>
  </property>
  <property fmtid="{D5CDD505-2E9C-101B-9397-08002B2CF9AE}" pid="3" name="MediaServiceImageTags">
    <vt:lpwstr/>
  </property>
</Properties>
</file>