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8" r:id="rId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13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7E3E2A-7BCC-AF9E-D8AC-4CB0FBAAE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11A0E1A8-D7FD-6465-CA1E-553B3021D19C}"/>
              </a:ext>
            </a:extLst>
          </p:cNvPr>
          <p:cNvSpPr/>
          <p:nvPr/>
        </p:nvSpPr>
        <p:spPr>
          <a:xfrm>
            <a:off x="9836433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E9305651-288B-3640-64AA-47D7CFD6B3AE}"/>
              </a:ext>
            </a:extLst>
          </p:cNvPr>
          <p:cNvSpPr/>
          <p:nvPr/>
        </p:nvSpPr>
        <p:spPr>
          <a:xfrm>
            <a:off x="9444849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4DC94CD9-19E3-CB90-21A6-B6A6E5F07D9B}"/>
              </a:ext>
            </a:extLst>
          </p:cNvPr>
          <p:cNvSpPr/>
          <p:nvPr/>
        </p:nvSpPr>
        <p:spPr>
          <a:xfrm>
            <a:off x="8675267" y="677952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7"/>
            <a:extLst>
              <a:ext uri="{FF2B5EF4-FFF2-40B4-BE49-F238E27FC236}">
                <a16:creationId xmlns:a16="http://schemas.microsoft.com/office/drawing/2014/main" id="{D00C48B2-FB34-60E2-FBF6-F01B04F38A71}"/>
              </a:ext>
            </a:extLst>
          </p:cNvPr>
          <p:cNvSpPr/>
          <p:nvPr/>
        </p:nvSpPr>
        <p:spPr>
          <a:xfrm>
            <a:off x="9023238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529">
            <a:hlinkClick r:id="rId3"/>
            <a:extLst>
              <a:ext uri="{FF2B5EF4-FFF2-40B4-BE49-F238E27FC236}">
                <a16:creationId xmlns:a16="http://schemas.microsoft.com/office/drawing/2014/main" id="{953D83D9-6F6F-9F80-10BF-7AC477C06114}"/>
              </a:ext>
            </a:extLst>
          </p:cNvPr>
          <p:cNvSpPr txBox="1"/>
          <p:nvPr/>
        </p:nvSpPr>
        <p:spPr>
          <a:xfrm>
            <a:off x="5198626" y="6779520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E7AB32AC8FBC4882E848DEFE5461E8" ma:contentTypeVersion="16" ma:contentTypeDescription="Create a new document." ma:contentTypeScope="" ma:versionID="aaeee21cfb6a3791e17f17aa637e561f">
  <xsd:schema xmlns:xsd="http://www.w3.org/2001/XMLSchema" xmlns:xs="http://www.w3.org/2001/XMLSchema" xmlns:p="http://schemas.microsoft.com/office/2006/metadata/properties" xmlns:ns2="adcf45f8-df05-4017-932e-050fa54896d1" xmlns:ns3="e20c4fbb-708a-4bc7-b122-e75dfadcac96" targetNamespace="http://schemas.microsoft.com/office/2006/metadata/properties" ma:root="true" ma:fieldsID="543e1f056e4516078301c75800b298bf" ns2:_="" ns3:_="">
    <xsd:import namespace="adcf45f8-df05-4017-932e-050fa54896d1"/>
    <xsd:import namespace="e20c4fbb-708a-4bc7-b122-e75dfadcac9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dcf45f8-df05-4017-932e-050fa54896d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0722d702-90fc-45cb-97e9-f7c1cb4e2ff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0c4fbb-708a-4bc7-b122-e75dfadcac96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7f5daf07-e4c7-4e3d-bfa5-402285b85647}" ma:internalName="TaxCatchAll" ma:showField="CatchAllData" ma:web="e20c4fbb-708a-4bc7-b122-e75dfadcac9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20c4fbb-708a-4bc7-b122-e75dfadcac96" xsi:nil="true"/>
    <lcf76f155ced4ddcb4097134ff3c332f xmlns="adcf45f8-df05-4017-932e-050fa54896d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8FBD56D-FB53-4F8D-B5EC-C521E373D021}"/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microsoft.com/office/infopath/2007/PartnerControls"/>
    <ds:schemaRef ds:uri="http://purl.org/dc/elements/1.1/"/>
    <ds:schemaRef ds:uri="http://www.w3.org/XML/1998/namespace"/>
    <ds:schemaRef ds:uri="http://schemas.microsoft.com/office/2006/documentManagement/types"/>
    <ds:schemaRef ds:uri="2bba036e-3261-42ff-ac2c-3ab430ee1e45"/>
    <ds:schemaRef ds:uri="44790e13-f532-45ba-883a-ea4e13c1e09a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purl.org/dc/terms/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Roboto Condensed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Bowler</cp:lastModifiedBy>
  <cp:revision>25</cp:revision>
  <dcterms:created xsi:type="dcterms:W3CDTF">2022-03-08T17:50:39Z</dcterms:created>
  <dcterms:modified xsi:type="dcterms:W3CDTF">2026-10-10T18:53:37Z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0x010100CEE7AB32AC8FBC4882E848DEFE5461E8</vt:lpwstr>
  </property>
  <property fmtid="{D5CDD505-2E9C-101B-9397-08002B2CF9AE}" pid="3" name="MediaServiceImageTags">
    <vt:lpwstr/>
  </property>
</Properties>
</file>